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</p:sldIdLst>
  <p:sldSz cx="18288000" cy="10287000"/>
  <p:notesSz cx="6858000" cy="9144000"/>
  <p:embeddedFontLst>
    <p:embeddedFont>
      <p:font typeface="Abhaya Libre Regular" panose="02000503000000000000" pitchFamily="2" charset="77"/>
      <p:regular r:id="rId27"/>
    </p:embeddedFont>
    <p:embeddedFont>
      <p:font typeface="Abhaya Libre Regular Bold" panose="02000603000000000000" pitchFamily="2" charset="77"/>
      <p:regular r:id="rId28"/>
    </p:embeddedFont>
    <p:embeddedFont>
      <p:font typeface="Arimo" panose="020B0604020202020204" pitchFamily="34" charset="0"/>
      <p:regular r:id="rId29"/>
    </p:embeddedFont>
    <p:embeddedFont>
      <p:font typeface="Belleza" panose="02000503050000020003" pitchFamily="2" charset="7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Forum" panose="02000000000000000000" pitchFamily="2" charset="0"/>
      <p:regular r:id="rId35"/>
    </p:embeddedFont>
    <p:embeddedFont>
      <p:font typeface="Lemon Tuesday" panose="02000506040000020004" pitchFamily="2" charset="77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Bold" panose="020B0806030504020204" pitchFamily="34" charset="0"/>
      <p:regular r:id="rId41"/>
      <p:bold r:id="rId42"/>
    </p:embeddedFont>
    <p:embeddedFont>
      <p:font typeface="Open Sans Extra Bold" panose="020B0906030804020204" pitchFamily="34" charset="0"/>
      <p:regular r:id="rId43"/>
      <p:bold r:id="rId44"/>
    </p:embeddedFont>
    <p:embeddedFont>
      <p:font typeface="Open Sans Light" panose="020B030603050402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84B67-DB35-03C5-4886-0B385C7604D3}" v="2" dt="2021-12-05T13:07:40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7279" autoAdjust="0"/>
  </p:normalViewPr>
  <p:slideViewPr>
    <p:cSldViewPr>
      <p:cViewPr varScale="1">
        <p:scale>
          <a:sx n="74" d="100"/>
          <a:sy n="74" d="100"/>
        </p:scale>
        <p:origin x="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TURI CHAKRABORTY" userId="S::kasturi.chakraborty171_nmims.edu.in#ext#@svkmmumbai.onmicrosoft.com::f5986c95-dd29-4ebe-a144-ebae7b66cd96" providerId="AD" clId="Web-{01684B67-DB35-03C5-4886-0B385C7604D3}"/>
    <pc:docChg chg="modSld">
      <pc:chgData name="KASTURI CHAKRABORTY" userId="S::kasturi.chakraborty171_nmims.edu.in#ext#@svkmmumbai.onmicrosoft.com::f5986c95-dd29-4ebe-a144-ebae7b66cd96" providerId="AD" clId="Web-{01684B67-DB35-03C5-4886-0B385C7604D3}" dt="2021-12-05T13:07:40.689" v="1" actId="1076"/>
      <pc:docMkLst>
        <pc:docMk/>
      </pc:docMkLst>
      <pc:sldChg chg="modSp">
        <pc:chgData name="KASTURI CHAKRABORTY" userId="S::kasturi.chakraborty171_nmims.edu.in#ext#@svkmmumbai.onmicrosoft.com::f5986c95-dd29-4ebe-a144-ebae7b66cd96" providerId="AD" clId="Web-{01684B67-DB35-03C5-4886-0B385C7604D3}" dt="2021-12-05T13:07:40.689" v="1" actId="1076"/>
        <pc:sldMkLst>
          <pc:docMk/>
          <pc:sldMk cId="0" sldId="262"/>
        </pc:sldMkLst>
        <pc:picChg chg="mod">
          <ac:chgData name="KASTURI CHAKRABORTY" userId="S::kasturi.chakraborty171_nmims.edu.in#ext#@svkmmumbai.onmicrosoft.com::f5986c95-dd29-4ebe-a144-ebae7b66cd96" providerId="AD" clId="Web-{01684B67-DB35-03C5-4886-0B385C7604D3}" dt="2021-12-05T13:07:40.689" v="1" actId="1076"/>
          <ac:picMkLst>
            <pc:docMk/>
            <pc:sldMk cId="0" sldId="262"/>
            <ac:picMk id="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5D4A6-23D0-459D-BA43-ADA9493E2301}" type="datetimeFigureOut">
              <a:rPr lang="en-IN" smtClean="0"/>
              <a:t>20/10/24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95522-232B-41C3-A165-78B92EF1EE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56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5522-232B-41C3-A165-78B92EF1EEE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77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are doing a great work. You can probably collaborate with other dine in apps, take in account dataset of </a:t>
            </a:r>
            <a:r>
              <a:rPr lang="en-US" baseline="0" dirty="0" err="1"/>
              <a:t>of</a:t>
            </a:r>
            <a:r>
              <a:rPr lang="en-US" baseline="0" dirty="0"/>
              <a:t> other states and even the international data. This can widen the horizon of your study and maybe you can then give a thought on creating a self help guide for tourists like us.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95522-232B-41C3-A165-78B92EF1EEE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23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83.png"/><Relationship Id="rId3" Type="http://schemas.openxmlformats.org/officeDocument/2006/relationships/image" Target="../media/image76.png"/><Relationship Id="rId7" Type="http://schemas.openxmlformats.org/officeDocument/2006/relationships/image" Target="../media/image71.png"/><Relationship Id="rId12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11" Type="http://schemas.openxmlformats.org/officeDocument/2006/relationships/image" Target="../media/image81.svg"/><Relationship Id="rId5" Type="http://schemas.openxmlformats.org/officeDocument/2006/relationships/image" Target="../media/image78.png"/><Relationship Id="rId10" Type="http://schemas.openxmlformats.org/officeDocument/2006/relationships/image" Target="../media/image80.png"/><Relationship Id="rId4" Type="http://schemas.openxmlformats.org/officeDocument/2006/relationships/image" Target="../media/image77.svg"/><Relationship Id="rId9" Type="http://schemas.openxmlformats.org/officeDocument/2006/relationships/image" Target="../media/image70.png"/><Relationship Id="rId1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5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3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0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05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JP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jpe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jpg"/><Relationship Id="rId4" Type="http://schemas.openxmlformats.org/officeDocument/2006/relationships/image" Target="../media/image111.jpeg"/><Relationship Id="rId9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36.JP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sv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34.sv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670905">
            <a:off x="17207120" y="2334724"/>
            <a:ext cx="683184" cy="15888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472" t="11385" r="11144" b="5699"/>
          <a:stretch/>
        </p:blipFill>
        <p:spPr>
          <a:xfrm rot="-1737164">
            <a:off x="-75189" y="1750520"/>
            <a:ext cx="3463695" cy="3711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02856" y="5180216"/>
            <a:ext cx="3489739" cy="27473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933033">
            <a:off x="3221295" y="556606"/>
            <a:ext cx="3336729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74077">
            <a:off x="-573495" y="420131"/>
            <a:ext cx="4862310" cy="219387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55674" y="3516643"/>
            <a:ext cx="4550255" cy="33271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0317" y="7276953"/>
            <a:ext cx="3614685" cy="301004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091662" y="3419210"/>
            <a:ext cx="11998406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spc="-99" dirty="0">
                <a:solidFill>
                  <a:srgbClr val="F4FAEC"/>
                </a:solidFill>
                <a:latin typeface="Lemon Tuesday"/>
              </a:rPr>
              <a:t>Zomato Restaurants  Analysis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4209467" y="0"/>
            <a:ext cx="4078533" cy="228397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383282" y="7665868"/>
            <a:ext cx="9415165" cy="65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>
                <a:solidFill>
                  <a:srgbClr val="F4FAEC"/>
                </a:solidFill>
                <a:latin typeface="Open Sans Light"/>
              </a:rPr>
              <a:t>Data Analytics With 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547"/>
          <a:stretch>
            <a:fillRect/>
          </a:stretch>
        </p:blipFill>
        <p:spPr>
          <a:xfrm>
            <a:off x="152400" y="2723897"/>
            <a:ext cx="11025645" cy="67773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-354871"/>
            <a:ext cx="18288000" cy="2693261"/>
            <a:chOff x="0" y="0"/>
            <a:chExt cx="6186311" cy="9110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911053"/>
            </a:xfrm>
            <a:custGeom>
              <a:avLst/>
              <a:gdLst/>
              <a:ahLst/>
              <a:cxnLst/>
              <a:rect l="l" t="t" r="r" b="b"/>
              <a:pathLst>
                <a:path w="6186311" h="911053">
                  <a:moveTo>
                    <a:pt x="0" y="0"/>
                  </a:moveTo>
                  <a:lnTo>
                    <a:pt x="6186311" y="0"/>
                  </a:lnTo>
                  <a:lnTo>
                    <a:pt x="6186311" y="911053"/>
                  </a:lnTo>
                  <a:lnTo>
                    <a:pt x="0" y="911053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9133"/>
          <a:stretch/>
        </p:blipFill>
        <p:spPr>
          <a:xfrm>
            <a:off x="15164415" y="1603039"/>
            <a:ext cx="31235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9922" r="12504"/>
          <a:stretch>
            <a:fillRect/>
          </a:stretch>
        </p:blipFill>
        <p:spPr>
          <a:xfrm>
            <a:off x="9144000" y="4604662"/>
            <a:ext cx="8899312" cy="8761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144000" y="5774825"/>
            <a:ext cx="8899312" cy="100620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52400" y="2564706"/>
            <a:ext cx="11025645" cy="957598"/>
            <a:chOff x="0" y="0"/>
            <a:chExt cx="12384360" cy="2172538"/>
          </a:xfrm>
        </p:grpSpPr>
        <p:sp>
          <p:nvSpPr>
            <p:cNvPr id="10" name="Freeform 10"/>
            <p:cNvSpPr/>
            <p:nvPr/>
          </p:nvSpPr>
          <p:spPr>
            <a:xfrm>
              <a:off x="1270" y="-10160"/>
              <a:ext cx="12380550" cy="2196668"/>
            </a:xfrm>
            <a:custGeom>
              <a:avLst/>
              <a:gdLst/>
              <a:ahLst/>
              <a:cxnLst/>
              <a:rect l="l" t="t" r="r" b="b"/>
              <a:pathLst>
                <a:path w="12380550" h="2196668">
                  <a:moveTo>
                    <a:pt x="12378011" y="1382598"/>
                  </a:moveTo>
                  <a:cubicBezTo>
                    <a:pt x="12376740" y="1217498"/>
                    <a:pt x="12380550" y="1149032"/>
                    <a:pt x="12370390" y="1145027"/>
                  </a:cubicBezTo>
                  <a:cubicBezTo>
                    <a:pt x="12379281" y="1144050"/>
                    <a:pt x="12370390" y="1140468"/>
                    <a:pt x="12379281" y="1138905"/>
                  </a:cubicBezTo>
                  <a:cubicBezTo>
                    <a:pt x="12375471" y="1137798"/>
                    <a:pt x="12376740" y="1136691"/>
                    <a:pt x="12370390" y="1136300"/>
                  </a:cubicBezTo>
                  <a:lnTo>
                    <a:pt x="12370390" y="1135226"/>
                  </a:lnTo>
                  <a:cubicBezTo>
                    <a:pt x="12372931" y="1123634"/>
                    <a:pt x="12374200" y="1112433"/>
                    <a:pt x="12367850" y="1100808"/>
                  </a:cubicBezTo>
                  <a:cubicBezTo>
                    <a:pt x="12367850" y="1097552"/>
                    <a:pt x="12366581" y="1094329"/>
                    <a:pt x="12366581" y="1091073"/>
                  </a:cubicBezTo>
                  <a:cubicBezTo>
                    <a:pt x="12364040" y="1090226"/>
                    <a:pt x="12362771" y="1089347"/>
                    <a:pt x="12361500" y="1088435"/>
                  </a:cubicBezTo>
                  <a:cubicBezTo>
                    <a:pt x="12360231" y="1084397"/>
                    <a:pt x="12362771" y="1080523"/>
                    <a:pt x="12362771" y="1076680"/>
                  </a:cubicBezTo>
                  <a:cubicBezTo>
                    <a:pt x="12365311" y="1073489"/>
                    <a:pt x="12366581" y="1070201"/>
                    <a:pt x="12364040" y="1066944"/>
                  </a:cubicBezTo>
                  <a:cubicBezTo>
                    <a:pt x="12364040" y="1066879"/>
                    <a:pt x="12365311" y="1066912"/>
                    <a:pt x="12365311" y="1066944"/>
                  </a:cubicBezTo>
                  <a:cubicBezTo>
                    <a:pt x="12361500" y="1064177"/>
                    <a:pt x="12358961" y="1060172"/>
                    <a:pt x="12361500" y="1056883"/>
                  </a:cubicBezTo>
                  <a:lnTo>
                    <a:pt x="12356421" y="1054994"/>
                  </a:lnTo>
                  <a:lnTo>
                    <a:pt x="12356421" y="1049687"/>
                  </a:lnTo>
                  <a:cubicBezTo>
                    <a:pt x="12358961" y="1044835"/>
                    <a:pt x="12361500" y="974090"/>
                    <a:pt x="12361500" y="783590"/>
                  </a:cubicBezTo>
                  <a:cubicBezTo>
                    <a:pt x="12361500" y="548640"/>
                    <a:pt x="12361500" y="311150"/>
                    <a:pt x="12362771" y="74930"/>
                  </a:cubicBezTo>
                  <a:lnTo>
                    <a:pt x="12362771" y="17780"/>
                  </a:lnTo>
                  <a:lnTo>
                    <a:pt x="12322131" y="17780"/>
                  </a:lnTo>
                  <a:lnTo>
                    <a:pt x="12322131" y="52070"/>
                  </a:lnTo>
                  <a:lnTo>
                    <a:pt x="12328481" y="52070"/>
                  </a:lnTo>
                  <a:lnTo>
                    <a:pt x="12328481" y="74930"/>
                  </a:lnTo>
                  <a:cubicBezTo>
                    <a:pt x="12328481" y="100330"/>
                    <a:pt x="12329750" y="127000"/>
                    <a:pt x="12329750" y="153670"/>
                  </a:cubicBezTo>
                  <a:cubicBezTo>
                    <a:pt x="12329750" y="191770"/>
                    <a:pt x="12329750" y="231140"/>
                    <a:pt x="12331021" y="270510"/>
                  </a:cubicBezTo>
                  <a:lnTo>
                    <a:pt x="12331021" y="508000"/>
                  </a:lnTo>
                  <a:cubicBezTo>
                    <a:pt x="12331021" y="661670"/>
                    <a:pt x="12332290" y="815340"/>
                    <a:pt x="12337371" y="965200"/>
                  </a:cubicBezTo>
                  <a:lnTo>
                    <a:pt x="12332290" y="955040"/>
                  </a:lnTo>
                  <a:cubicBezTo>
                    <a:pt x="12334831" y="993140"/>
                    <a:pt x="12334831" y="1033780"/>
                    <a:pt x="12336100" y="1042556"/>
                  </a:cubicBezTo>
                  <a:cubicBezTo>
                    <a:pt x="12336100" y="1043142"/>
                    <a:pt x="12337371" y="1043728"/>
                    <a:pt x="12337371" y="1044347"/>
                  </a:cubicBezTo>
                  <a:cubicBezTo>
                    <a:pt x="12338640" y="1048059"/>
                    <a:pt x="12333561" y="1051934"/>
                    <a:pt x="12337371" y="1055646"/>
                  </a:cubicBezTo>
                  <a:lnTo>
                    <a:pt x="12334831" y="1055287"/>
                  </a:lnTo>
                  <a:cubicBezTo>
                    <a:pt x="12333561" y="1060530"/>
                    <a:pt x="12334831" y="1065609"/>
                    <a:pt x="12336100" y="1070624"/>
                  </a:cubicBezTo>
                  <a:cubicBezTo>
                    <a:pt x="12336100" y="1073001"/>
                    <a:pt x="12334831" y="1075378"/>
                    <a:pt x="12336100" y="1077755"/>
                  </a:cubicBezTo>
                  <a:cubicBezTo>
                    <a:pt x="12334831" y="1082997"/>
                    <a:pt x="12338640" y="1086514"/>
                    <a:pt x="12338640" y="1091789"/>
                  </a:cubicBezTo>
                  <a:lnTo>
                    <a:pt x="12333561" y="1091919"/>
                  </a:lnTo>
                  <a:cubicBezTo>
                    <a:pt x="12351340" y="1100776"/>
                    <a:pt x="12318321" y="1110512"/>
                    <a:pt x="12337371" y="1119727"/>
                  </a:cubicBezTo>
                  <a:lnTo>
                    <a:pt x="12331021" y="1119075"/>
                  </a:lnTo>
                  <a:cubicBezTo>
                    <a:pt x="12341181" y="1120508"/>
                    <a:pt x="12327211" y="1124643"/>
                    <a:pt x="12343721" y="1124122"/>
                  </a:cubicBezTo>
                  <a:lnTo>
                    <a:pt x="12338640" y="1125750"/>
                  </a:lnTo>
                  <a:cubicBezTo>
                    <a:pt x="12360231" y="1132002"/>
                    <a:pt x="12328481" y="1137147"/>
                    <a:pt x="12342450" y="1144831"/>
                  </a:cubicBezTo>
                  <a:lnTo>
                    <a:pt x="12338640" y="1144343"/>
                  </a:lnTo>
                  <a:cubicBezTo>
                    <a:pt x="12341181" y="1146394"/>
                    <a:pt x="12343721" y="1148771"/>
                    <a:pt x="12339911" y="1150269"/>
                  </a:cubicBezTo>
                  <a:cubicBezTo>
                    <a:pt x="12339911" y="1150041"/>
                    <a:pt x="12338640" y="1150139"/>
                    <a:pt x="12337371" y="1149651"/>
                  </a:cubicBezTo>
                  <a:cubicBezTo>
                    <a:pt x="12322131" y="1317828"/>
                    <a:pt x="12338640" y="1595958"/>
                    <a:pt x="12338640" y="1860118"/>
                  </a:cubicBezTo>
                  <a:lnTo>
                    <a:pt x="12331021" y="1829638"/>
                  </a:lnTo>
                  <a:cubicBezTo>
                    <a:pt x="12333561" y="1867738"/>
                    <a:pt x="12334831" y="1917268"/>
                    <a:pt x="12334831" y="1970608"/>
                  </a:cubicBezTo>
                  <a:lnTo>
                    <a:pt x="12334831" y="2131898"/>
                  </a:lnTo>
                  <a:cubicBezTo>
                    <a:pt x="12331021" y="2131898"/>
                    <a:pt x="12328481" y="2130628"/>
                    <a:pt x="12323400" y="2130628"/>
                  </a:cubicBezTo>
                  <a:lnTo>
                    <a:pt x="12320861" y="2131898"/>
                  </a:lnTo>
                  <a:lnTo>
                    <a:pt x="12309431" y="2136978"/>
                  </a:lnTo>
                  <a:lnTo>
                    <a:pt x="12301811" y="2136978"/>
                  </a:lnTo>
                  <a:cubicBezTo>
                    <a:pt x="12281490" y="2131898"/>
                    <a:pt x="12285300" y="2134438"/>
                    <a:pt x="12276411" y="2129358"/>
                  </a:cubicBezTo>
                  <a:cubicBezTo>
                    <a:pt x="12172271" y="2128088"/>
                    <a:pt x="12158300" y="2117928"/>
                    <a:pt x="12084640" y="2112848"/>
                  </a:cubicBezTo>
                  <a:cubicBezTo>
                    <a:pt x="12084640" y="2112848"/>
                    <a:pt x="12085911" y="2112848"/>
                    <a:pt x="12084640" y="2114118"/>
                  </a:cubicBezTo>
                  <a:cubicBezTo>
                    <a:pt x="12033840" y="2123008"/>
                    <a:pt x="11963990" y="2117928"/>
                    <a:pt x="11923350" y="2116658"/>
                  </a:cubicBezTo>
                  <a:lnTo>
                    <a:pt x="11906840" y="2112848"/>
                  </a:lnTo>
                  <a:cubicBezTo>
                    <a:pt x="11882711" y="2103958"/>
                    <a:pt x="11788731" y="2129358"/>
                    <a:pt x="11820481" y="2115388"/>
                  </a:cubicBezTo>
                  <a:cubicBezTo>
                    <a:pt x="11609661" y="2119198"/>
                    <a:pt x="11368361" y="2119198"/>
                    <a:pt x="10822784" y="2119198"/>
                  </a:cubicBezTo>
                  <a:cubicBezTo>
                    <a:pt x="10743345" y="2125548"/>
                    <a:pt x="10388929" y="2119198"/>
                    <a:pt x="10514197" y="2129358"/>
                  </a:cubicBezTo>
                  <a:cubicBezTo>
                    <a:pt x="10373653" y="2116658"/>
                    <a:pt x="9952019" y="2114118"/>
                    <a:pt x="9796199" y="2114118"/>
                  </a:cubicBezTo>
                  <a:cubicBezTo>
                    <a:pt x="9802309" y="2112848"/>
                    <a:pt x="9808420" y="2111578"/>
                    <a:pt x="9832862" y="2111578"/>
                  </a:cubicBezTo>
                  <a:cubicBezTo>
                    <a:pt x="9530386" y="2095068"/>
                    <a:pt x="9472335" y="2126818"/>
                    <a:pt x="9188191" y="2106498"/>
                  </a:cubicBezTo>
                  <a:cubicBezTo>
                    <a:pt x="9142361" y="2120468"/>
                    <a:pt x="8671843" y="2102688"/>
                    <a:pt x="8509911" y="2117928"/>
                  </a:cubicBezTo>
                  <a:cubicBezTo>
                    <a:pt x="8476303" y="2115388"/>
                    <a:pt x="8464082" y="2111578"/>
                    <a:pt x="8476303" y="2110308"/>
                  </a:cubicBezTo>
                  <a:cubicBezTo>
                    <a:pt x="7963011" y="2107768"/>
                    <a:pt x="7397777" y="2106498"/>
                    <a:pt x="6966978" y="2103958"/>
                  </a:cubicBezTo>
                  <a:cubicBezTo>
                    <a:pt x="6597285" y="2116658"/>
                    <a:pt x="6071771" y="2098878"/>
                    <a:pt x="5750963" y="2115388"/>
                  </a:cubicBezTo>
                  <a:cubicBezTo>
                    <a:pt x="5488206" y="2111578"/>
                    <a:pt x="5060462" y="2105228"/>
                    <a:pt x="4693824" y="2111578"/>
                  </a:cubicBezTo>
                  <a:lnTo>
                    <a:pt x="4730488" y="2109038"/>
                  </a:lnTo>
                  <a:cubicBezTo>
                    <a:pt x="4314966" y="2110308"/>
                    <a:pt x="3795562" y="2110308"/>
                    <a:pt x="3511418" y="2121738"/>
                  </a:cubicBezTo>
                  <a:cubicBezTo>
                    <a:pt x="3389206" y="2105228"/>
                    <a:pt x="3208942" y="2109038"/>
                    <a:pt x="3028679" y="2103958"/>
                  </a:cubicBezTo>
                  <a:cubicBezTo>
                    <a:pt x="2750645" y="2111578"/>
                    <a:pt x="2191523" y="2109038"/>
                    <a:pt x="1766834" y="2116658"/>
                  </a:cubicBezTo>
                  <a:cubicBezTo>
                    <a:pt x="1702672" y="2109038"/>
                    <a:pt x="1418528" y="2120468"/>
                    <a:pt x="1397141" y="2109038"/>
                  </a:cubicBezTo>
                  <a:cubicBezTo>
                    <a:pt x="1004570" y="2116658"/>
                    <a:pt x="814070" y="2120468"/>
                    <a:pt x="617220" y="2121738"/>
                  </a:cubicBezTo>
                  <a:lnTo>
                    <a:pt x="318770" y="2121738"/>
                  </a:lnTo>
                  <a:lnTo>
                    <a:pt x="168910" y="2120468"/>
                  </a:lnTo>
                  <a:lnTo>
                    <a:pt x="93980" y="2119198"/>
                  </a:lnTo>
                  <a:lnTo>
                    <a:pt x="58420" y="2119198"/>
                  </a:lnTo>
                  <a:lnTo>
                    <a:pt x="45720" y="2117928"/>
                  </a:lnTo>
                  <a:lnTo>
                    <a:pt x="48260" y="2117928"/>
                  </a:lnTo>
                  <a:cubicBezTo>
                    <a:pt x="52070" y="1975688"/>
                    <a:pt x="55880" y="1835988"/>
                    <a:pt x="58420" y="1701368"/>
                  </a:cubicBezTo>
                  <a:cubicBezTo>
                    <a:pt x="55880" y="1677238"/>
                    <a:pt x="53340" y="1653108"/>
                    <a:pt x="49530" y="1627708"/>
                  </a:cubicBezTo>
                  <a:cubicBezTo>
                    <a:pt x="46990" y="1462608"/>
                    <a:pt x="45720" y="1279728"/>
                    <a:pt x="45720" y="1150367"/>
                  </a:cubicBezTo>
                  <a:cubicBezTo>
                    <a:pt x="46990" y="1149292"/>
                    <a:pt x="48260" y="1148185"/>
                    <a:pt x="45720" y="1147046"/>
                  </a:cubicBezTo>
                  <a:lnTo>
                    <a:pt x="45720" y="1146329"/>
                  </a:lnTo>
                  <a:lnTo>
                    <a:pt x="48260" y="1146166"/>
                  </a:lnTo>
                  <a:lnTo>
                    <a:pt x="49530" y="1144408"/>
                  </a:lnTo>
                  <a:cubicBezTo>
                    <a:pt x="50800" y="1144441"/>
                    <a:pt x="53340" y="1144441"/>
                    <a:pt x="54610" y="1144571"/>
                  </a:cubicBezTo>
                  <a:lnTo>
                    <a:pt x="54610" y="1144929"/>
                  </a:lnTo>
                  <a:lnTo>
                    <a:pt x="54610" y="1144603"/>
                  </a:lnTo>
                  <a:cubicBezTo>
                    <a:pt x="55880" y="1144701"/>
                    <a:pt x="57150" y="1144831"/>
                    <a:pt x="57150" y="1145027"/>
                  </a:cubicBezTo>
                  <a:lnTo>
                    <a:pt x="57150" y="1135844"/>
                  </a:lnTo>
                  <a:cubicBezTo>
                    <a:pt x="58420" y="1135910"/>
                    <a:pt x="59690" y="1135975"/>
                    <a:pt x="58420" y="1136203"/>
                  </a:cubicBezTo>
                  <a:cubicBezTo>
                    <a:pt x="69850" y="1133858"/>
                    <a:pt x="57150" y="1132881"/>
                    <a:pt x="57150" y="1131384"/>
                  </a:cubicBezTo>
                  <a:lnTo>
                    <a:pt x="57150" y="1131091"/>
                  </a:lnTo>
                  <a:cubicBezTo>
                    <a:pt x="57150" y="1130570"/>
                    <a:pt x="59690" y="1130016"/>
                    <a:pt x="63500" y="1129300"/>
                  </a:cubicBezTo>
                  <a:cubicBezTo>
                    <a:pt x="50800" y="1128876"/>
                    <a:pt x="64770" y="1124513"/>
                    <a:pt x="54610" y="1122494"/>
                  </a:cubicBezTo>
                  <a:lnTo>
                    <a:pt x="54610" y="1121778"/>
                  </a:lnTo>
                  <a:cubicBezTo>
                    <a:pt x="57150" y="1121648"/>
                    <a:pt x="58420" y="1121583"/>
                    <a:pt x="59690" y="1121680"/>
                  </a:cubicBezTo>
                  <a:cubicBezTo>
                    <a:pt x="62230" y="1116210"/>
                    <a:pt x="63500" y="1110154"/>
                    <a:pt x="66040" y="1105497"/>
                  </a:cubicBezTo>
                  <a:cubicBezTo>
                    <a:pt x="53340" y="1101525"/>
                    <a:pt x="71120" y="1095892"/>
                    <a:pt x="54610" y="1092505"/>
                  </a:cubicBezTo>
                  <a:cubicBezTo>
                    <a:pt x="58420" y="1089672"/>
                    <a:pt x="64770" y="1085114"/>
                    <a:pt x="58420" y="1081174"/>
                  </a:cubicBezTo>
                  <a:lnTo>
                    <a:pt x="60960" y="1081565"/>
                  </a:lnTo>
                  <a:cubicBezTo>
                    <a:pt x="59690" y="1077104"/>
                    <a:pt x="59690" y="1071568"/>
                    <a:pt x="48260" y="1068507"/>
                  </a:cubicBezTo>
                  <a:cubicBezTo>
                    <a:pt x="64770" y="1067205"/>
                    <a:pt x="60960" y="1065284"/>
                    <a:pt x="66040" y="1063363"/>
                  </a:cubicBezTo>
                  <a:cubicBezTo>
                    <a:pt x="58420" y="1060400"/>
                    <a:pt x="60960" y="1054408"/>
                    <a:pt x="53340" y="1049882"/>
                  </a:cubicBezTo>
                  <a:cubicBezTo>
                    <a:pt x="60960" y="1049199"/>
                    <a:pt x="50800" y="1046138"/>
                    <a:pt x="60960" y="1045910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6333" y="58420"/>
                    <a:pt x="1305481" y="72390"/>
                    <a:pt x="1562128" y="63500"/>
                  </a:cubicBezTo>
                  <a:lnTo>
                    <a:pt x="1577404" y="66040"/>
                  </a:lnTo>
                  <a:lnTo>
                    <a:pt x="1739336" y="62230"/>
                  </a:lnTo>
                  <a:cubicBezTo>
                    <a:pt x="1736281" y="64770"/>
                    <a:pt x="1730170" y="69850"/>
                    <a:pt x="1681285" y="69850"/>
                  </a:cubicBezTo>
                  <a:cubicBezTo>
                    <a:pt x="3655018" y="73660"/>
                    <a:pt x="5689857" y="55880"/>
                    <a:pt x="7715530" y="58420"/>
                  </a:cubicBezTo>
                  <a:lnTo>
                    <a:pt x="7639147" y="62230"/>
                  </a:lnTo>
                  <a:lnTo>
                    <a:pt x="8033282" y="55880"/>
                  </a:lnTo>
                  <a:cubicBezTo>
                    <a:pt x="8030227" y="57150"/>
                    <a:pt x="8011895" y="58420"/>
                    <a:pt x="7993563" y="59690"/>
                  </a:cubicBezTo>
                  <a:cubicBezTo>
                    <a:pt x="8497690" y="66040"/>
                    <a:pt x="9020148" y="55880"/>
                    <a:pt x="9508999" y="57150"/>
                  </a:cubicBezTo>
                  <a:cubicBezTo>
                    <a:pt x="9505943" y="58420"/>
                    <a:pt x="9432616" y="62230"/>
                    <a:pt x="9499833" y="64770"/>
                  </a:cubicBezTo>
                  <a:cubicBezTo>
                    <a:pt x="9863415" y="54610"/>
                    <a:pt x="10083397" y="77470"/>
                    <a:pt x="10263662" y="57150"/>
                  </a:cubicBezTo>
                  <a:cubicBezTo>
                    <a:pt x="10281993" y="58420"/>
                    <a:pt x="10291159" y="62230"/>
                    <a:pt x="10254495" y="64770"/>
                  </a:cubicBezTo>
                  <a:cubicBezTo>
                    <a:pt x="11265804" y="58420"/>
                    <a:pt x="11748090" y="58420"/>
                    <a:pt x="12171000" y="62230"/>
                  </a:cubicBezTo>
                  <a:cubicBezTo>
                    <a:pt x="12219261" y="59690"/>
                    <a:pt x="12270061" y="58420"/>
                    <a:pt x="12320861" y="55880"/>
                  </a:cubicBezTo>
                  <a:lnTo>
                    <a:pt x="12320861" y="20320"/>
                  </a:lnTo>
                  <a:cubicBezTo>
                    <a:pt x="12042731" y="19050"/>
                    <a:pt x="11763331" y="19050"/>
                    <a:pt x="11483931" y="17780"/>
                  </a:cubicBezTo>
                  <a:cubicBezTo>
                    <a:pt x="9524276" y="12700"/>
                    <a:pt x="7648313" y="0"/>
                    <a:pt x="5561534" y="24130"/>
                  </a:cubicBezTo>
                  <a:cubicBezTo>
                    <a:pt x="5564589" y="22860"/>
                    <a:pt x="5546257" y="21590"/>
                    <a:pt x="5601253" y="20320"/>
                  </a:cubicBezTo>
                  <a:cubicBezTo>
                    <a:pt x="4999356" y="24130"/>
                    <a:pt x="4452455" y="17780"/>
                    <a:pt x="3884166" y="21590"/>
                  </a:cubicBezTo>
                  <a:lnTo>
                    <a:pt x="3887222" y="20320"/>
                  </a:lnTo>
                  <a:cubicBezTo>
                    <a:pt x="2487888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51087"/>
                    <a:pt x="20320" y="1062874"/>
                  </a:cubicBezTo>
                  <a:cubicBezTo>
                    <a:pt x="26670" y="1077429"/>
                    <a:pt x="8890" y="1091528"/>
                    <a:pt x="13970" y="1106051"/>
                  </a:cubicBezTo>
                  <a:cubicBezTo>
                    <a:pt x="7620" y="1117154"/>
                    <a:pt x="21590" y="1128681"/>
                    <a:pt x="25400" y="1140110"/>
                  </a:cubicBezTo>
                  <a:cubicBezTo>
                    <a:pt x="20320" y="1144376"/>
                    <a:pt x="13970" y="1148771"/>
                    <a:pt x="15240" y="1206068"/>
                  </a:cubicBezTo>
                  <a:lnTo>
                    <a:pt x="19050" y="1193368"/>
                  </a:lnTo>
                  <a:cubicBezTo>
                    <a:pt x="13970" y="1242898"/>
                    <a:pt x="15240" y="1297508"/>
                    <a:pt x="19050" y="1349578"/>
                  </a:cubicBezTo>
                  <a:cubicBezTo>
                    <a:pt x="17780" y="1410538"/>
                    <a:pt x="17780" y="1472768"/>
                    <a:pt x="19050" y="1534998"/>
                  </a:cubicBezTo>
                  <a:cubicBezTo>
                    <a:pt x="19050" y="1536268"/>
                    <a:pt x="19050" y="1538808"/>
                    <a:pt x="17780" y="1540078"/>
                  </a:cubicBezTo>
                  <a:lnTo>
                    <a:pt x="16510" y="1527378"/>
                  </a:lnTo>
                  <a:cubicBezTo>
                    <a:pt x="12700" y="1551508"/>
                    <a:pt x="15240" y="1579448"/>
                    <a:pt x="19050" y="1607388"/>
                  </a:cubicBezTo>
                  <a:cubicBezTo>
                    <a:pt x="19050" y="1631518"/>
                    <a:pt x="20320" y="1654378"/>
                    <a:pt x="20320" y="1678508"/>
                  </a:cubicBezTo>
                  <a:lnTo>
                    <a:pt x="24130" y="1874088"/>
                  </a:lnTo>
                  <a:cubicBezTo>
                    <a:pt x="21590" y="1923618"/>
                    <a:pt x="34290" y="2046808"/>
                    <a:pt x="15240" y="2050618"/>
                  </a:cubicBezTo>
                  <a:cubicBezTo>
                    <a:pt x="15240" y="2007438"/>
                    <a:pt x="6350" y="2117928"/>
                    <a:pt x="1270" y="2021408"/>
                  </a:cubicBezTo>
                  <a:cubicBezTo>
                    <a:pt x="0" y="2032838"/>
                    <a:pt x="0" y="2060778"/>
                    <a:pt x="0" y="2089988"/>
                  </a:cubicBezTo>
                  <a:cubicBezTo>
                    <a:pt x="0" y="2098878"/>
                    <a:pt x="1270" y="2107768"/>
                    <a:pt x="1270" y="2115388"/>
                  </a:cubicBezTo>
                  <a:cubicBezTo>
                    <a:pt x="2540" y="2133168"/>
                    <a:pt x="5080" y="2145868"/>
                    <a:pt x="7620" y="2142058"/>
                  </a:cubicBezTo>
                  <a:cubicBezTo>
                    <a:pt x="17780" y="2152218"/>
                    <a:pt x="25400" y="2196668"/>
                    <a:pt x="33020" y="2135708"/>
                  </a:cubicBezTo>
                  <a:lnTo>
                    <a:pt x="60960" y="2135708"/>
                  </a:lnTo>
                  <a:cubicBezTo>
                    <a:pt x="91440" y="2135708"/>
                    <a:pt x="121920" y="2135708"/>
                    <a:pt x="152400" y="2136978"/>
                  </a:cubicBezTo>
                  <a:cubicBezTo>
                    <a:pt x="194310" y="2138248"/>
                    <a:pt x="234950" y="2139518"/>
                    <a:pt x="273050" y="2140788"/>
                  </a:cubicBezTo>
                  <a:cubicBezTo>
                    <a:pt x="991870" y="2167458"/>
                    <a:pt x="2616211" y="2150948"/>
                    <a:pt x="4345519" y="2134438"/>
                  </a:cubicBezTo>
                  <a:cubicBezTo>
                    <a:pt x="5812069" y="2143328"/>
                    <a:pt x="7278620" y="2123008"/>
                    <a:pt x="8705451" y="2135708"/>
                  </a:cubicBezTo>
                  <a:cubicBezTo>
                    <a:pt x="7917181" y="2138248"/>
                    <a:pt x="7138076" y="2143328"/>
                    <a:pt x="6325362" y="2147138"/>
                  </a:cubicBezTo>
                  <a:cubicBezTo>
                    <a:pt x="6343694" y="2145868"/>
                    <a:pt x="6352860" y="2144598"/>
                    <a:pt x="6371192" y="2143328"/>
                  </a:cubicBezTo>
                  <a:cubicBezTo>
                    <a:pt x="6310085" y="2145868"/>
                    <a:pt x="6242869" y="2149678"/>
                    <a:pt x="6172596" y="2148408"/>
                  </a:cubicBezTo>
                  <a:cubicBezTo>
                    <a:pt x="6154264" y="2147138"/>
                    <a:pt x="6190928" y="2145868"/>
                    <a:pt x="6215371" y="2144598"/>
                  </a:cubicBezTo>
                  <a:cubicBezTo>
                    <a:pt x="5946503" y="2134438"/>
                    <a:pt x="5430155" y="2150948"/>
                    <a:pt x="5262113" y="2143328"/>
                  </a:cubicBezTo>
                  <a:cubicBezTo>
                    <a:pt x="5185730" y="2144598"/>
                    <a:pt x="5152122" y="2148408"/>
                    <a:pt x="5194896" y="2152218"/>
                  </a:cubicBezTo>
                  <a:cubicBezTo>
                    <a:pt x="4204974" y="2154758"/>
                    <a:pt x="3144780" y="2157298"/>
                    <a:pt x="2133472" y="2164918"/>
                  </a:cubicBezTo>
                  <a:cubicBezTo>
                    <a:pt x="2084587" y="2163648"/>
                    <a:pt x="2075421" y="2161108"/>
                    <a:pt x="2090697" y="2157298"/>
                  </a:cubicBezTo>
                  <a:cubicBezTo>
                    <a:pt x="1229099" y="2173808"/>
                    <a:pt x="735330" y="2167458"/>
                    <a:pt x="368300" y="2164918"/>
                  </a:cubicBezTo>
                  <a:cubicBezTo>
                    <a:pt x="354330" y="2168728"/>
                    <a:pt x="405130" y="2169998"/>
                    <a:pt x="369570" y="2173808"/>
                  </a:cubicBezTo>
                  <a:cubicBezTo>
                    <a:pt x="487680" y="2178888"/>
                    <a:pt x="585470" y="2163648"/>
                    <a:pt x="692150" y="2171268"/>
                  </a:cubicBezTo>
                  <a:lnTo>
                    <a:pt x="678180" y="2175078"/>
                  </a:lnTo>
                  <a:cubicBezTo>
                    <a:pt x="755650" y="2177618"/>
                    <a:pt x="693420" y="2164918"/>
                    <a:pt x="774700" y="2169998"/>
                  </a:cubicBezTo>
                  <a:cubicBezTo>
                    <a:pt x="806450" y="2173808"/>
                    <a:pt x="767080" y="2175078"/>
                    <a:pt x="781050" y="2176348"/>
                  </a:cubicBezTo>
                  <a:cubicBezTo>
                    <a:pt x="946150" y="2175078"/>
                    <a:pt x="1247431" y="2178888"/>
                    <a:pt x="1623234" y="2168728"/>
                  </a:cubicBezTo>
                  <a:cubicBezTo>
                    <a:pt x="1714894" y="2177618"/>
                    <a:pt x="2050978" y="2168728"/>
                    <a:pt x="2197633" y="2177618"/>
                  </a:cubicBezTo>
                  <a:cubicBezTo>
                    <a:pt x="2301514" y="2173808"/>
                    <a:pt x="2402339" y="2175078"/>
                    <a:pt x="2442058" y="2168728"/>
                  </a:cubicBezTo>
                  <a:cubicBezTo>
                    <a:pt x="3835281" y="2173808"/>
                    <a:pt x="5259058" y="2164918"/>
                    <a:pt x="6685889" y="2164918"/>
                  </a:cubicBezTo>
                  <a:cubicBezTo>
                    <a:pt x="7355003" y="2147138"/>
                    <a:pt x="8152439" y="2168728"/>
                    <a:pt x="8946821" y="2162378"/>
                  </a:cubicBezTo>
                  <a:cubicBezTo>
                    <a:pt x="8952932" y="2162378"/>
                    <a:pt x="8949877" y="2163648"/>
                    <a:pt x="8946821" y="2163648"/>
                  </a:cubicBezTo>
                  <a:cubicBezTo>
                    <a:pt x="9206523" y="2159838"/>
                    <a:pt x="9582326" y="2157298"/>
                    <a:pt x="9890913" y="2159838"/>
                  </a:cubicBezTo>
                  <a:lnTo>
                    <a:pt x="10153670" y="2152218"/>
                  </a:lnTo>
                  <a:cubicBezTo>
                    <a:pt x="10743345" y="2157298"/>
                    <a:pt x="11339132" y="2159838"/>
                    <a:pt x="11595690" y="2159838"/>
                  </a:cubicBezTo>
                  <a:lnTo>
                    <a:pt x="12234500" y="2159838"/>
                  </a:lnTo>
                  <a:cubicBezTo>
                    <a:pt x="12230690" y="2161108"/>
                    <a:pt x="12219261" y="2162378"/>
                    <a:pt x="12195131" y="2163648"/>
                  </a:cubicBezTo>
                  <a:cubicBezTo>
                    <a:pt x="12214181" y="2164918"/>
                    <a:pt x="12286571" y="2164918"/>
                    <a:pt x="12322131" y="2161108"/>
                  </a:cubicBezTo>
                  <a:cubicBezTo>
                    <a:pt x="12327211" y="2161108"/>
                    <a:pt x="12332290" y="2159838"/>
                    <a:pt x="12336100" y="2159838"/>
                  </a:cubicBezTo>
                  <a:lnTo>
                    <a:pt x="12361500" y="2159838"/>
                  </a:lnTo>
                  <a:lnTo>
                    <a:pt x="12361500" y="2144598"/>
                  </a:lnTo>
                  <a:cubicBezTo>
                    <a:pt x="12369121" y="2140788"/>
                    <a:pt x="12355150" y="2142058"/>
                    <a:pt x="12361500" y="2134438"/>
                  </a:cubicBezTo>
                  <a:lnTo>
                    <a:pt x="12361500" y="1828368"/>
                  </a:lnTo>
                  <a:cubicBezTo>
                    <a:pt x="12366581" y="1847418"/>
                    <a:pt x="12358961" y="1910918"/>
                    <a:pt x="12367850" y="1902028"/>
                  </a:cubicBezTo>
                  <a:cubicBezTo>
                    <a:pt x="12371661" y="1857578"/>
                    <a:pt x="12365311" y="1838528"/>
                    <a:pt x="12361500" y="1828368"/>
                  </a:cubicBezTo>
                  <a:cubicBezTo>
                    <a:pt x="12361500" y="1646758"/>
                    <a:pt x="12362771" y="1463878"/>
                    <a:pt x="12362771" y="1282268"/>
                  </a:cubicBezTo>
                  <a:cubicBezTo>
                    <a:pt x="12364040" y="1166698"/>
                    <a:pt x="12364040" y="1149227"/>
                    <a:pt x="12365311" y="1146329"/>
                  </a:cubicBezTo>
                  <a:cubicBezTo>
                    <a:pt x="12371661" y="1221308"/>
                    <a:pt x="12366581" y="1509598"/>
                    <a:pt x="12365311" y="1792808"/>
                  </a:cubicBezTo>
                  <a:cubicBezTo>
                    <a:pt x="12369121" y="1806778"/>
                    <a:pt x="12370390" y="1755978"/>
                    <a:pt x="12374200" y="1791538"/>
                  </a:cubicBezTo>
                  <a:cubicBezTo>
                    <a:pt x="12379281" y="1673428"/>
                    <a:pt x="12364040" y="1575638"/>
                    <a:pt x="12371661" y="1468958"/>
                  </a:cubicBezTo>
                  <a:lnTo>
                    <a:pt x="12375471" y="1482928"/>
                  </a:lnTo>
                  <a:cubicBezTo>
                    <a:pt x="12378011" y="1405458"/>
                    <a:pt x="12365311" y="1467688"/>
                    <a:pt x="12370390" y="1386408"/>
                  </a:cubicBezTo>
                  <a:cubicBezTo>
                    <a:pt x="12375471" y="1357198"/>
                    <a:pt x="12376740" y="1397838"/>
                    <a:pt x="12378011" y="1382598"/>
                  </a:cubicBezTo>
                  <a:close/>
                  <a:moveTo>
                    <a:pt x="11905571" y="2133168"/>
                  </a:moveTo>
                  <a:lnTo>
                    <a:pt x="11933511" y="2133168"/>
                  </a:lnTo>
                  <a:cubicBezTo>
                    <a:pt x="11927161" y="2131898"/>
                    <a:pt x="11918271" y="2131898"/>
                    <a:pt x="11905571" y="2133168"/>
                  </a:cubicBez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4629150"/>
            <a:ext cx="8899312" cy="2151879"/>
            <a:chOff x="0" y="0"/>
            <a:chExt cx="9995994" cy="2417060"/>
          </a:xfrm>
        </p:grpSpPr>
        <p:sp>
          <p:nvSpPr>
            <p:cNvPr id="12" name="Freeform 12"/>
            <p:cNvSpPr/>
            <p:nvPr/>
          </p:nvSpPr>
          <p:spPr>
            <a:xfrm>
              <a:off x="1270" y="-10160"/>
              <a:ext cx="9992184" cy="2441190"/>
            </a:xfrm>
            <a:custGeom>
              <a:avLst/>
              <a:gdLst/>
              <a:ahLst/>
              <a:cxnLst/>
              <a:rect l="l" t="t" r="r" b="b"/>
              <a:pathLst>
                <a:path w="9992184" h="2441190">
                  <a:moveTo>
                    <a:pt x="9989644" y="1627120"/>
                  </a:moveTo>
                  <a:cubicBezTo>
                    <a:pt x="9988375" y="1462020"/>
                    <a:pt x="9992184" y="1387459"/>
                    <a:pt x="9982025" y="1374556"/>
                  </a:cubicBezTo>
                  <a:cubicBezTo>
                    <a:pt x="9990915" y="1371408"/>
                    <a:pt x="9982025" y="1359869"/>
                    <a:pt x="9990915" y="1354833"/>
                  </a:cubicBezTo>
                  <a:cubicBezTo>
                    <a:pt x="9987105" y="1351267"/>
                    <a:pt x="9988375" y="1347700"/>
                    <a:pt x="9982025" y="1346441"/>
                  </a:cubicBezTo>
                  <a:lnTo>
                    <a:pt x="9982025" y="1342979"/>
                  </a:lnTo>
                  <a:cubicBezTo>
                    <a:pt x="9984565" y="1305633"/>
                    <a:pt x="9985834" y="1269545"/>
                    <a:pt x="9979484" y="1232094"/>
                  </a:cubicBezTo>
                  <a:cubicBezTo>
                    <a:pt x="9979484" y="1221604"/>
                    <a:pt x="9978215" y="1211218"/>
                    <a:pt x="9978215" y="1200728"/>
                  </a:cubicBezTo>
                  <a:cubicBezTo>
                    <a:pt x="9975675" y="1198000"/>
                    <a:pt x="9974405" y="1195168"/>
                    <a:pt x="9973134" y="1192230"/>
                  </a:cubicBezTo>
                  <a:cubicBezTo>
                    <a:pt x="9971865" y="1179222"/>
                    <a:pt x="9974405" y="1166738"/>
                    <a:pt x="9974405" y="1154359"/>
                  </a:cubicBezTo>
                  <a:cubicBezTo>
                    <a:pt x="9976944" y="1144079"/>
                    <a:pt x="9978215" y="1133483"/>
                    <a:pt x="9975675" y="1122993"/>
                  </a:cubicBezTo>
                  <a:cubicBezTo>
                    <a:pt x="9975675" y="1122783"/>
                    <a:pt x="9976944" y="1122888"/>
                    <a:pt x="9976944" y="1122993"/>
                  </a:cubicBezTo>
                  <a:cubicBezTo>
                    <a:pt x="9973134" y="1114076"/>
                    <a:pt x="9970594" y="1101173"/>
                    <a:pt x="9973134" y="1090577"/>
                  </a:cubicBezTo>
                  <a:lnTo>
                    <a:pt x="9968055" y="1084493"/>
                  </a:lnTo>
                  <a:lnTo>
                    <a:pt x="9968055" y="1067393"/>
                  </a:lnTo>
                  <a:cubicBezTo>
                    <a:pt x="9970594" y="1051762"/>
                    <a:pt x="9973134" y="974090"/>
                    <a:pt x="9973134" y="783590"/>
                  </a:cubicBezTo>
                  <a:cubicBezTo>
                    <a:pt x="9973134" y="548640"/>
                    <a:pt x="9973134" y="311150"/>
                    <a:pt x="9974405" y="74930"/>
                  </a:cubicBezTo>
                  <a:lnTo>
                    <a:pt x="9974405" y="17780"/>
                  </a:lnTo>
                  <a:lnTo>
                    <a:pt x="9933765" y="17780"/>
                  </a:lnTo>
                  <a:lnTo>
                    <a:pt x="9933765" y="52070"/>
                  </a:lnTo>
                  <a:lnTo>
                    <a:pt x="9940115" y="52070"/>
                  </a:lnTo>
                  <a:lnTo>
                    <a:pt x="9940115" y="74930"/>
                  </a:lnTo>
                  <a:cubicBezTo>
                    <a:pt x="9940115" y="100330"/>
                    <a:pt x="9941384" y="127000"/>
                    <a:pt x="9941384" y="153670"/>
                  </a:cubicBezTo>
                  <a:cubicBezTo>
                    <a:pt x="9941384" y="191770"/>
                    <a:pt x="9941384" y="231140"/>
                    <a:pt x="9942655" y="270510"/>
                  </a:cubicBezTo>
                  <a:lnTo>
                    <a:pt x="9942655" y="508000"/>
                  </a:lnTo>
                  <a:cubicBezTo>
                    <a:pt x="9942655" y="661670"/>
                    <a:pt x="9943925" y="815340"/>
                    <a:pt x="9949005" y="965200"/>
                  </a:cubicBezTo>
                  <a:lnTo>
                    <a:pt x="9943925" y="955040"/>
                  </a:lnTo>
                  <a:cubicBezTo>
                    <a:pt x="9946465" y="993140"/>
                    <a:pt x="9946465" y="1033780"/>
                    <a:pt x="9947734" y="1044419"/>
                  </a:cubicBezTo>
                  <a:cubicBezTo>
                    <a:pt x="9947734" y="1046307"/>
                    <a:pt x="9949005" y="1048195"/>
                    <a:pt x="9949005" y="1050189"/>
                  </a:cubicBezTo>
                  <a:cubicBezTo>
                    <a:pt x="9950275" y="1062148"/>
                    <a:pt x="9945194" y="1074632"/>
                    <a:pt x="9949005" y="1086591"/>
                  </a:cubicBezTo>
                  <a:lnTo>
                    <a:pt x="9946465" y="1085437"/>
                  </a:lnTo>
                  <a:cubicBezTo>
                    <a:pt x="9945194" y="1102326"/>
                    <a:pt x="9946465" y="1118692"/>
                    <a:pt x="9947734" y="1134847"/>
                  </a:cubicBezTo>
                  <a:cubicBezTo>
                    <a:pt x="9947734" y="1142505"/>
                    <a:pt x="9946465" y="1150163"/>
                    <a:pt x="9947734" y="1157821"/>
                  </a:cubicBezTo>
                  <a:cubicBezTo>
                    <a:pt x="9946465" y="1174711"/>
                    <a:pt x="9950275" y="1186041"/>
                    <a:pt x="9950275" y="1203036"/>
                  </a:cubicBezTo>
                  <a:lnTo>
                    <a:pt x="9945194" y="1203455"/>
                  </a:lnTo>
                  <a:cubicBezTo>
                    <a:pt x="9962975" y="1231989"/>
                    <a:pt x="9929955" y="1263356"/>
                    <a:pt x="9949005" y="1293044"/>
                  </a:cubicBezTo>
                  <a:lnTo>
                    <a:pt x="9942655" y="1290946"/>
                  </a:lnTo>
                  <a:cubicBezTo>
                    <a:pt x="9952815" y="1295562"/>
                    <a:pt x="9938844" y="1308885"/>
                    <a:pt x="9955355" y="1307206"/>
                  </a:cubicBezTo>
                  <a:lnTo>
                    <a:pt x="9950275" y="1312452"/>
                  </a:lnTo>
                  <a:cubicBezTo>
                    <a:pt x="9971865" y="1332594"/>
                    <a:pt x="9940115" y="1349168"/>
                    <a:pt x="9954084" y="1373926"/>
                  </a:cubicBezTo>
                  <a:lnTo>
                    <a:pt x="9950275" y="1372353"/>
                  </a:lnTo>
                  <a:cubicBezTo>
                    <a:pt x="9952815" y="1378962"/>
                    <a:pt x="9955355" y="1386620"/>
                    <a:pt x="9951544" y="1391445"/>
                  </a:cubicBezTo>
                  <a:cubicBezTo>
                    <a:pt x="9951544" y="1390711"/>
                    <a:pt x="9950275" y="1391026"/>
                    <a:pt x="9949005" y="1389452"/>
                  </a:cubicBezTo>
                  <a:cubicBezTo>
                    <a:pt x="9933765" y="1562350"/>
                    <a:pt x="9950275" y="1840480"/>
                    <a:pt x="9950275" y="2104640"/>
                  </a:cubicBezTo>
                  <a:lnTo>
                    <a:pt x="9942655" y="2074160"/>
                  </a:lnTo>
                  <a:cubicBezTo>
                    <a:pt x="9945194" y="2112260"/>
                    <a:pt x="9946465" y="2161790"/>
                    <a:pt x="9946465" y="2215130"/>
                  </a:cubicBezTo>
                  <a:lnTo>
                    <a:pt x="9946465" y="2376420"/>
                  </a:lnTo>
                  <a:cubicBezTo>
                    <a:pt x="9942655" y="2376420"/>
                    <a:pt x="9940115" y="2375150"/>
                    <a:pt x="9935034" y="2375150"/>
                  </a:cubicBezTo>
                  <a:lnTo>
                    <a:pt x="9932494" y="2376420"/>
                  </a:lnTo>
                  <a:lnTo>
                    <a:pt x="9921065" y="2381500"/>
                  </a:lnTo>
                  <a:lnTo>
                    <a:pt x="9913444" y="2381500"/>
                  </a:lnTo>
                  <a:cubicBezTo>
                    <a:pt x="9893125" y="2376420"/>
                    <a:pt x="9896934" y="2378960"/>
                    <a:pt x="9888044" y="2373880"/>
                  </a:cubicBezTo>
                  <a:cubicBezTo>
                    <a:pt x="9783905" y="2372610"/>
                    <a:pt x="9769934" y="2362450"/>
                    <a:pt x="9696275" y="2357370"/>
                  </a:cubicBezTo>
                  <a:cubicBezTo>
                    <a:pt x="9696275" y="2357370"/>
                    <a:pt x="9697544" y="2357370"/>
                    <a:pt x="9696275" y="2358640"/>
                  </a:cubicBezTo>
                  <a:cubicBezTo>
                    <a:pt x="9645475" y="2367530"/>
                    <a:pt x="9575625" y="2362450"/>
                    <a:pt x="9534984" y="2361180"/>
                  </a:cubicBezTo>
                  <a:lnTo>
                    <a:pt x="9518475" y="2357370"/>
                  </a:lnTo>
                  <a:cubicBezTo>
                    <a:pt x="9494344" y="2348480"/>
                    <a:pt x="9400365" y="2373880"/>
                    <a:pt x="9432115" y="2359910"/>
                  </a:cubicBezTo>
                  <a:cubicBezTo>
                    <a:pt x="9221294" y="2363720"/>
                    <a:pt x="8979994" y="2363720"/>
                    <a:pt x="8557362" y="2363720"/>
                  </a:cubicBezTo>
                  <a:cubicBezTo>
                    <a:pt x="8496296" y="2370070"/>
                    <a:pt x="8223847" y="2363720"/>
                    <a:pt x="8320144" y="2373880"/>
                  </a:cubicBezTo>
                  <a:cubicBezTo>
                    <a:pt x="8212104" y="2361180"/>
                    <a:pt x="7887983" y="2358640"/>
                    <a:pt x="7768200" y="2358640"/>
                  </a:cubicBezTo>
                  <a:cubicBezTo>
                    <a:pt x="7772897" y="2357370"/>
                    <a:pt x="7777595" y="2356100"/>
                    <a:pt x="7796384" y="2356100"/>
                  </a:cubicBezTo>
                  <a:cubicBezTo>
                    <a:pt x="7563864" y="2339590"/>
                    <a:pt x="7519238" y="2371340"/>
                    <a:pt x="7300809" y="2351020"/>
                  </a:cubicBezTo>
                  <a:cubicBezTo>
                    <a:pt x="7265579" y="2364990"/>
                    <a:pt x="6903880" y="2347210"/>
                    <a:pt x="6779399" y="2362450"/>
                  </a:cubicBezTo>
                  <a:cubicBezTo>
                    <a:pt x="6753563" y="2359910"/>
                    <a:pt x="6744169" y="2356100"/>
                    <a:pt x="6753563" y="2354830"/>
                  </a:cubicBezTo>
                  <a:cubicBezTo>
                    <a:pt x="6358982" y="2352290"/>
                    <a:pt x="5924473" y="2351020"/>
                    <a:pt x="5593307" y="2348480"/>
                  </a:cubicBezTo>
                  <a:cubicBezTo>
                    <a:pt x="5309115" y="2361180"/>
                    <a:pt x="4905139" y="2343400"/>
                    <a:pt x="4658526" y="2359910"/>
                  </a:cubicBezTo>
                  <a:cubicBezTo>
                    <a:pt x="4456538" y="2356100"/>
                    <a:pt x="4127720" y="2349750"/>
                    <a:pt x="3845877" y="2356100"/>
                  </a:cubicBezTo>
                  <a:lnTo>
                    <a:pt x="3874061" y="2353560"/>
                  </a:lnTo>
                  <a:cubicBezTo>
                    <a:pt x="3554639" y="2354830"/>
                    <a:pt x="3155360" y="2354830"/>
                    <a:pt x="2936931" y="2366260"/>
                  </a:cubicBezTo>
                  <a:cubicBezTo>
                    <a:pt x="2842983" y="2349750"/>
                    <a:pt x="2704410" y="2353560"/>
                    <a:pt x="2565837" y="2348480"/>
                  </a:cubicBezTo>
                  <a:cubicBezTo>
                    <a:pt x="2352106" y="2356100"/>
                    <a:pt x="1922294" y="2353560"/>
                    <a:pt x="1595825" y="2361180"/>
                  </a:cubicBezTo>
                  <a:cubicBezTo>
                    <a:pt x="1546503" y="2353560"/>
                    <a:pt x="1328074" y="2364990"/>
                    <a:pt x="1311633" y="2353560"/>
                  </a:cubicBezTo>
                  <a:cubicBezTo>
                    <a:pt x="1004570" y="2361180"/>
                    <a:pt x="814070" y="2364990"/>
                    <a:pt x="617220" y="2366260"/>
                  </a:cubicBezTo>
                  <a:lnTo>
                    <a:pt x="318770" y="2366260"/>
                  </a:lnTo>
                  <a:lnTo>
                    <a:pt x="168910" y="2364990"/>
                  </a:lnTo>
                  <a:lnTo>
                    <a:pt x="93980" y="2363720"/>
                  </a:lnTo>
                  <a:lnTo>
                    <a:pt x="58420" y="2363720"/>
                  </a:lnTo>
                  <a:lnTo>
                    <a:pt x="45720" y="2362450"/>
                  </a:lnTo>
                  <a:lnTo>
                    <a:pt x="48260" y="2362450"/>
                  </a:lnTo>
                  <a:cubicBezTo>
                    <a:pt x="52070" y="2220210"/>
                    <a:pt x="55880" y="2080510"/>
                    <a:pt x="58420" y="1945890"/>
                  </a:cubicBezTo>
                  <a:cubicBezTo>
                    <a:pt x="55880" y="1921760"/>
                    <a:pt x="53340" y="1897630"/>
                    <a:pt x="49530" y="1872230"/>
                  </a:cubicBezTo>
                  <a:cubicBezTo>
                    <a:pt x="46990" y="1707130"/>
                    <a:pt x="45720" y="1524250"/>
                    <a:pt x="45720" y="1391760"/>
                  </a:cubicBezTo>
                  <a:cubicBezTo>
                    <a:pt x="46990" y="1388298"/>
                    <a:pt x="48260" y="1384731"/>
                    <a:pt x="45720" y="1381060"/>
                  </a:cubicBezTo>
                  <a:lnTo>
                    <a:pt x="45720" y="1378752"/>
                  </a:lnTo>
                  <a:lnTo>
                    <a:pt x="48260" y="1378227"/>
                  </a:lnTo>
                  <a:lnTo>
                    <a:pt x="49530" y="1372562"/>
                  </a:lnTo>
                  <a:cubicBezTo>
                    <a:pt x="50800" y="1372667"/>
                    <a:pt x="53340" y="1372667"/>
                    <a:pt x="54610" y="1373087"/>
                  </a:cubicBezTo>
                  <a:lnTo>
                    <a:pt x="54610" y="1374241"/>
                  </a:lnTo>
                  <a:lnTo>
                    <a:pt x="54610" y="1373192"/>
                  </a:lnTo>
                  <a:cubicBezTo>
                    <a:pt x="55880" y="1373507"/>
                    <a:pt x="57150" y="1373926"/>
                    <a:pt x="57150" y="1374556"/>
                  </a:cubicBezTo>
                  <a:lnTo>
                    <a:pt x="57150" y="1344972"/>
                  </a:lnTo>
                  <a:cubicBezTo>
                    <a:pt x="58420" y="1345182"/>
                    <a:pt x="59690" y="1345392"/>
                    <a:pt x="58420" y="1346126"/>
                  </a:cubicBezTo>
                  <a:cubicBezTo>
                    <a:pt x="69850" y="1338573"/>
                    <a:pt x="57150" y="1335426"/>
                    <a:pt x="57150" y="1330600"/>
                  </a:cubicBezTo>
                  <a:lnTo>
                    <a:pt x="57150" y="1329656"/>
                  </a:lnTo>
                  <a:cubicBezTo>
                    <a:pt x="57150" y="1327978"/>
                    <a:pt x="59690" y="1326194"/>
                    <a:pt x="63500" y="1323886"/>
                  </a:cubicBezTo>
                  <a:cubicBezTo>
                    <a:pt x="50800" y="1322523"/>
                    <a:pt x="64770" y="1308465"/>
                    <a:pt x="54610" y="1301961"/>
                  </a:cubicBezTo>
                  <a:lnTo>
                    <a:pt x="54610" y="1299653"/>
                  </a:lnTo>
                  <a:cubicBezTo>
                    <a:pt x="57150" y="1299234"/>
                    <a:pt x="58420" y="1299024"/>
                    <a:pt x="59690" y="1299338"/>
                  </a:cubicBezTo>
                  <a:cubicBezTo>
                    <a:pt x="62230" y="1281714"/>
                    <a:pt x="63500" y="1262202"/>
                    <a:pt x="66040" y="1247201"/>
                  </a:cubicBezTo>
                  <a:cubicBezTo>
                    <a:pt x="53340" y="1234402"/>
                    <a:pt x="71120" y="1216254"/>
                    <a:pt x="54610" y="1205343"/>
                  </a:cubicBezTo>
                  <a:cubicBezTo>
                    <a:pt x="58420" y="1196217"/>
                    <a:pt x="64770" y="1181530"/>
                    <a:pt x="58420" y="1168836"/>
                  </a:cubicBezTo>
                  <a:lnTo>
                    <a:pt x="60960" y="1170095"/>
                  </a:lnTo>
                  <a:cubicBezTo>
                    <a:pt x="59690" y="1155723"/>
                    <a:pt x="59690" y="1137889"/>
                    <a:pt x="48260" y="1128028"/>
                  </a:cubicBezTo>
                  <a:cubicBezTo>
                    <a:pt x="64770" y="1123832"/>
                    <a:pt x="60960" y="1117643"/>
                    <a:pt x="66040" y="1111453"/>
                  </a:cubicBezTo>
                  <a:cubicBezTo>
                    <a:pt x="58420" y="1101907"/>
                    <a:pt x="60960" y="1082604"/>
                    <a:pt x="53340" y="1068022"/>
                  </a:cubicBezTo>
                  <a:cubicBezTo>
                    <a:pt x="60960" y="1065819"/>
                    <a:pt x="50800" y="1055958"/>
                    <a:pt x="60960" y="1055224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5020" y="58420"/>
                    <a:pt x="1241172" y="72390"/>
                    <a:pt x="1438463" y="63500"/>
                  </a:cubicBezTo>
                  <a:lnTo>
                    <a:pt x="1450206" y="66040"/>
                  </a:lnTo>
                  <a:lnTo>
                    <a:pt x="1574687" y="62230"/>
                  </a:lnTo>
                  <a:cubicBezTo>
                    <a:pt x="1572338" y="64770"/>
                    <a:pt x="1567641" y="69850"/>
                    <a:pt x="1530062" y="69850"/>
                  </a:cubicBezTo>
                  <a:cubicBezTo>
                    <a:pt x="3047320" y="73660"/>
                    <a:pt x="4611552" y="55880"/>
                    <a:pt x="6168737" y="58420"/>
                  </a:cubicBezTo>
                  <a:lnTo>
                    <a:pt x="6110020" y="62230"/>
                  </a:lnTo>
                  <a:lnTo>
                    <a:pt x="6413002" y="55880"/>
                  </a:lnTo>
                  <a:cubicBezTo>
                    <a:pt x="6410653" y="57150"/>
                    <a:pt x="6396561" y="58420"/>
                    <a:pt x="6382469" y="59690"/>
                  </a:cubicBezTo>
                  <a:cubicBezTo>
                    <a:pt x="6770004" y="66040"/>
                    <a:pt x="7171631" y="55880"/>
                    <a:pt x="7547423" y="57150"/>
                  </a:cubicBezTo>
                  <a:cubicBezTo>
                    <a:pt x="7545074" y="58420"/>
                    <a:pt x="7488705" y="62230"/>
                    <a:pt x="7540377" y="64770"/>
                  </a:cubicBezTo>
                  <a:cubicBezTo>
                    <a:pt x="7819871" y="54610"/>
                    <a:pt x="7988977" y="77470"/>
                    <a:pt x="8127550" y="57150"/>
                  </a:cubicBezTo>
                  <a:cubicBezTo>
                    <a:pt x="8141642" y="58420"/>
                    <a:pt x="8148688" y="62230"/>
                    <a:pt x="8120504" y="64770"/>
                  </a:cubicBezTo>
                  <a:cubicBezTo>
                    <a:pt x="8897923" y="58420"/>
                    <a:pt x="9359725" y="58420"/>
                    <a:pt x="9782634" y="62230"/>
                  </a:cubicBezTo>
                  <a:cubicBezTo>
                    <a:pt x="9830894" y="59690"/>
                    <a:pt x="9881694" y="58420"/>
                    <a:pt x="9932494" y="55880"/>
                  </a:cubicBezTo>
                  <a:lnTo>
                    <a:pt x="9932494" y="20320"/>
                  </a:lnTo>
                  <a:cubicBezTo>
                    <a:pt x="9654365" y="19050"/>
                    <a:pt x="9374965" y="19050"/>
                    <a:pt x="9095565" y="17780"/>
                  </a:cubicBezTo>
                  <a:cubicBezTo>
                    <a:pt x="7559166" y="12700"/>
                    <a:pt x="6117067" y="0"/>
                    <a:pt x="4512907" y="24130"/>
                  </a:cubicBezTo>
                  <a:cubicBezTo>
                    <a:pt x="4515255" y="22860"/>
                    <a:pt x="4501163" y="21590"/>
                    <a:pt x="4543440" y="20320"/>
                  </a:cubicBezTo>
                  <a:cubicBezTo>
                    <a:pt x="4080746" y="24130"/>
                    <a:pt x="3660330" y="17780"/>
                    <a:pt x="3223472" y="21590"/>
                  </a:cubicBezTo>
                  <a:lnTo>
                    <a:pt x="3225821" y="20320"/>
                  </a:lnTo>
                  <a:cubicBezTo>
                    <a:pt x="2150118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71904"/>
                    <a:pt x="20320" y="1109880"/>
                  </a:cubicBezTo>
                  <a:cubicBezTo>
                    <a:pt x="26670" y="1156772"/>
                    <a:pt x="8890" y="1202196"/>
                    <a:pt x="13970" y="1248984"/>
                  </a:cubicBezTo>
                  <a:cubicBezTo>
                    <a:pt x="7620" y="1284757"/>
                    <a:pt x="21590" y="1321893"/>
                    <a:pt x="25400" y="1358715"/>
                  </a:cubicBezTo>
                  <a:cubicBezTo>
                    <a:pt x="20320" y="1372457"/>
                    <a:pt x="13970" y="1386620"/>
                    <a:pt x="15240" y="1450590"/>
                  </a:cubicBezTo>
                  <a:lnTo>
                    <a:pt x="19050" y="1437890"/>
                  </a:lnTo>
                  <a:cubicBezTo>
                    <a:pt x="13970" y="1487420"/>
                    <a:pt x="15240" y="1542030"/>
                    <a:pt x="19050" y="1594100"/>
                  </a:cubicBezTo>
                  <a:cubicBezTo>
                    <a:pt x="17780" y="1655060"/>
                    <a:pt x="17780" y="1717290"/>
                    <a:pt x="19050" y="1779520"/>
                  </a:cubicBezTo>
                  <a:cubicBezTo>
                    <a:pt x="19050" y="1780790"/>
                    <a:pt x="19050" y="1783330"/>
                    <a:pt x="17780" y="1784600"/>
                  </a:cubicBezTo>
                  <a:lnTo>
                    <a:pt x="16510" y="1771900"/>
                  </a:lnTo>
                  <a:cubicBezTo>
                    <a:pt x="12700" y="1796030"/>
                    <a:pt x="15240" y="1823970"/>
                    <a:pt x="19050" y="1851910"/>
                  </a:cubicBezTo>
                  <a:cubicBezTo>
                    <a:pt x="19050" y="1876040"/>
                    <a:pt x="20320" y="1898900"/>
                    <a:pt x="20320" y="1923030"/>
                  </a:cubicBezTo>
                  <a:lnTo>
                    <a:pt x="24130" y="2118610"/>
                  </a:lnTo>
                  <a:cubicBezTo>
                    <a:pt x="21590" y="2168140"/>
                    <a:pt x="34290" y="2291330"/>
                    <a:pt x="15240" y="2295140"/>
                  </a:cubicBezTo>
                  <a:cubicBezTo>
                    <a:pt x="15240" y="2251960"/>
                    <a:pt x="6350" y="2362450"/>
                    <a:pt x="1270" y="2265930"/>
                  </a:cubicBezTo>
                  <a:cubicBezTo>
                    <a:pt x="0" y="2277360"/>
                    <a:pt x="0" y="2305300"/>
                    <a:pt x="0" y="2334510"/>
                  </a:cubicBezTo>
                  <a:cubicBezTo>
                    <a:pt x="0" y="2343400"/>
                    <a:pt x="1270" y="2352290"/>
                    <a:pt x="1270" y="2359910"/>
                  </a:cubicBezTo>
                  <a:cubicBezTo>
                    <a:pt x="2540" y="2377690"/>
                    <a:pt x="5080" y="2390390"/>
                    <a:pt x="7620" y="2386580"/>
                  </a:cubicBezTo>
                  <a:cubicBezTo>
                    <a:pt x="17780" y="2396740"/>
                    <a:pt x="25400" y="2441190"/>
                    <a:pt x="33020" y="2380230"/>
                  </a:cubicBezTo>
                  <a:lnTo>
                    <a:pt x="60960" y="2380230"/>
                  </a:lnTo>
                  <a:cubicBezTo>
                    <a:pt x="91440" y="2380230"/>
                    <a:pt x="121920" y="2380230"/>
                    <a:pt x="152400" y="2381500"/>
                  </a:cubicBezTo>
                  <a:cubicBezTo>
                    <a:pt x="194310" y="2382770"/>
                    <a:pt x="234950" y="2384040"/>
                    <a:pt x="273050" y="2385310"/>
                  </a:cubicBezTo>
                  <a:cubicBezTo>
                    <a:pt x="991870" y="2411980"/>
                    <a:pt x="2248763" y="2395470"/>
                    <a:pt x="3578125" y="2378960"/>
                  </a:cubicBezTo>
                  <a:cubicBezTo>
                    <a:pt x="4705500" y="2387850"/>
                    <a:pt x="5832874" y="2367530"/>
                    <a:pt x="6929715" y="2380230"/>
                  </a:cubicBezTo>
                  <a:cubicBezTo>
                    <a:pt x="6323752" y="2382770"/>
                    <a:pt x="5724834" y="2387850"/>
                    <a:pt x="5100081" y="2391660"/>
                  </a:cubicBezTo>
                  <a:cubicBezTo>
                    <a:pt x="5114173" y="2390390"/>
                    <a:pt x="5121219" y="2389120"/>
                    <a:pt x="5135311" y="2387850"/>
                  </a:cubicBezTo>
                  <a:cubicBezTo>
                    <a:pt x="5088337" y="2390390"/>
                    <a:pt x="5036666" y="2394200"/>
                    <a:pt x="4982646" y="2392930"/>
                  </a:cubicBezTo>
                  <a:cubicBezTo>
                    <a:pt x="4968554" y="2391660"/>
                    <a:pt x="4996738" y="2390390"/>
                    <a:pt x="5015528" y="2389120"/>
                  </a:cubicBezTo>
                  <a:cubicBezTo>
                    <a:pt x="4808842" y="2378960"/>
                    <a:pt x="4411913" y="2395470"/>
                    <a:pt x="4282734" y="2387850"/>
                  </a:cubicBezTo>
                  <a:cubicBezTo>
                    <a:pt x="4224017" y="2389120"/>
                    <a:pt x="4198181" y="2392930"/>
                    <a:pt x="4231063" y="2396740"/>
                  </a:cubicBezTo>
                  <a:cubicBezTo>
                    <a:pt x="3470085" y="2399280"/>
                    <a:pt x="2655088" y="2401820"/>
                    <a:pt x="1877669" y="2409440"/>
                  </a:cubicBezTo>
                  <a:cubicBezTo>
                    <a:pt x="1840090" y="2408170"/>
                    <a:pt x="1833044" y="2405630"/>
                    <a:pt x="1844787" y="2401820"/>
                  </a:cubicBezTo>
                  <a:cubicBezTo>
                    <a:pt x="1182455" y="2418330"/>
                    <a:pt x="735330" y="2411980"/>
                    <a:pt x="368300" y="2409440"/>
                  </a:cubicBezTo>
                  <a:cubicBezTo>
                    <a:pt x="354330" y="2413250"/>
                    <a:pt x="405130" y="2414520"/>
                    <a:pt x="369570" y="2418330"/>
                  </a:cubicBezTo>
                  <a:cubicBezTo>
                    <a:pt x="487680" y="2423410"/>
                    <a:pt x="585470" y="2408170"/>
                    <a:pt x="692150" y="2415790"/>
                  </a:cubicBezTo>
                  <a:lnTo>
                    <a:pt x="678180" y="2419600"/>
                  </a:lnTo>
                  <a:cubicBezTo>
                    <a:pt x="755650" y="2422140"/>
                    <a:pt x="693420" y="2409440"/>
                    <a:pt x="774700" y="2414520"/>
                  </a:cubicBezTo>
                  <a:cubicBezTo>
                    <a:pt x="806450" y="2418330"/>
                    <a:pt x="767080" y="2419600"/>
                    <a:pt x="781050" y="2420870"/>
                  </a:cubicBezTo>
                  <a:cubicBezTo>
                    <a:pt x="946150" y="2419600"/>
                    <a:pt x="1196547" y="2423410"/>
                    <a:pt x="1485437" y="2413250"/>
                  </a:cubicBezTo>
                  <a:cubicBezTo>
                    <a:pt x="1555898" y="2422140"/>
                    <a:pt x="1814254" y="2413250"/>
                    <a:pt x="1926992" y="2422140"/>
                  </a:cubicBezTo>
                  <a:cubicBezTo>
                    <a:pt x="2006848" y="2418330"/>
                    <a:pt x="2084354" y="2419600"/>
                    <a:pt x="2114887" y="2413250"/>
                  </a:cubicBezTo>
                  <a:cubicBezTo>
                    <a:pt x="3185893" y="2418330"/>
                    <a:pt x="4280386" y="2409440"/>
                    <a:pt x="5377227" y="2409440"/>
                  </a:cubicBezTo>
                  <a:cubicBezTo>
                    <a:pt x="5891591" y="2391660"/>
                    <a:pt x="6504601" y="2413250"/>
                    <a:pt x="7115262" y="2406900"/>
                  </a:cubicBezTo>
                  <a:cubicBezTo>
                    <a:pt x="7119960" y="2406900"/>
                    <a:pt x="7117611" y="2408170"/>
                    <a:pt x="7115262" y="2408170"/>
                  </a:cubicBezTo>
                  <a:cubicBezTo>
                    <a:pt x="7314901" y="2404360"/>
                    <a:pt x="7603791" y="2401820"/>
                    <a:pt x="7841009" y="2404360"/>
                  </a:cubicBezTo>
                  <a:lnTo>
                    <a:pt x="8042997" y="2396740"/>
                  </a:lnTo>
                  <a:cubicBezTo>
                    <a:pt x="8496296" y="2401820"/>
                    <a:pt x="8954292" y="2404360"/>
                    <a:pt x="9207325" y="2404360"/>
                  </a:cubicBezTo>
                  <a:lnTo>
                    <a:pt x="9846134" y="2404360"/>
                  </a:lnTo>
                  <a:cubicBezTo>
                    <a:pt x="9842325" y="2405630"/>
                    <a:pt x="9830894" y="2406900"/>
                    <a:pt x="9806765" y="2408170"/>
                  </a:cubicBezTo>
                  <a:cubicBezTo>
                    <a:pt x="9825815" y="2409440"/>
                    <a:pt x="9898204" y="2409440"/>
                    <a:pt x="9933765" y="2405630"/>
                  </a:cubicBezTo>
                  <a:cubicBezTo>
                    <a:pt x="9938844" y="2405630"/>
                    <a:pt x="9943925" y="2404360"/>
                    <a:pt x="9947734" y="2404360"/>
                  </a:cubicBezTo>
                  <a:lnTo>
                    <a:pt x="9973134" y="2404360"/>
                  </a:lnTo>
                  <a:lnTo>
                    <a:pt x="9973134" y="2389120"/>
                  </a:lnTo>
                  <a:cubicBezTo>
                    <a:pt x="9980754" y="2385310"/>
                    <a:pt x="9966784" y="2386580"/>
                    <a:pt x="9973134" y="2378960"/>
                  </a:cubicBezTo>
                  <a:lnTo>
                    <a:pt x="9973134" y="2072890"/>
                  </a:lnTo>
                  <a:cubicBezTo>
                    <a:pt x="9978215" y="2091940"/>
                    <a:pt x="9970594" y="2155440"/>
                    <a:pt x="9979484" y="2146550"/>
                  </a:cubicBezTo>
                  <a:cubicBezTo>
                    <a:pt x="9983294" y="2102100"/>
                    <a:pt x="9976944" y="2083050"/>
                    <a:pt x="9973134" y="2072890"/>
                  </a:cubicBezTo>
                  <a:cubicBezTo>
                    <a:pt x="9973134" y="1891280"/>
                    <a:pt x="9974404" y="1708400"/>
                    <a:pt x="9974404" y="1526790"/>
                  </a:cubicBezTo>
                  <a:cubicBezTo>
                    <a:pt x="9975675" y="1411220"/>
                    <a:pt x="9975675" y="1388088"/>
                    <a:pt x="9976944" y="1378752"/>
                  </a:cubicBezTo>
                  <a:cubicBezTo>
                    <a:pt x="9983294" y="1465830"/>
                    <a:pt x="9978215" y="1754120"/>
                    <a:pt x="9976944" y="2037330"/>
                  </a:cubicBezTo>
                  <a:cubicBezTo>
                    <a:pt x="9980754" y="2051300"/>
                    <a:pt x="9982025" y="2000500"/>
                    <a:pt x="9985834" y="2036060"/>
                  </a:cubicBezTo>
                  <a:cubicBezTo>
                    <a:pt x="9990915" y="1917950"/>
                    <a:pt x="9975675" y="1820160"/>
                    <a:pt x="9983294" y="1713480"/>
                  </a:cubicBezTo>
                  <a:lnTo>
                    <a:pt x="9987104" y="1727450"/>
                  </a:lnTo>
                  <a:cubicBezTo>
                    <a:pt x="9989644" y="1649980"/>
                    <a:pt x="9976944" y="1712210"/>
                    <a:pt x="9982025" y="1630930"/>
                  </a:cubicBezTo>
                  <a:cubicBezTo>
                    <a:pt x="9987104" y="1601720"/>
                    <a:pt x="9988375" y="1642360"/>
                    <a:pt x="9989644" y="1627120"/>
                  </a:cubicBezTo>
                  <a:close/>
                  <a:moveTo>
                    <a:pt x="9517204" y="2377690"/>
                  </a:moveTo>
                  <a:lnTo>
                    <a:pt x="9545144" y="2377690"/>
                  </a:lnTo>
                  <a:cubicBezTo>
                    <a:pt x="9538794" y="2376420"/>
                    <a:pt x="9529904" y="2376420"/>
                    <a:pt x="9517204" y="2377690"/>
                  </a:cubicBez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888218" y="7066336"/>
            <a:ext cx="9155094" cy="2754542"/>
            <a:chOff x="0" y="0"/>
            <a:chExt cx="9410765" cy="28314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10765" cy="2831468"/>
            </a:xfrm>
            <a:custGeom>
              <a:avLst/>
              <a:gdLst/>
              <a:ahLst/>
              <a:cxnLst/>
              <a:rect l="l" t="t" r="r" b="b"/>
              <a:pathLst>
                <a:path w="9410765" h="2831468">
                  <a:moveTo>
                    <a:pt x="9410765" y="279400"/>
                  </a:moveTo>
                  <a:lnTo>
                    <a:pt x="9410765" y="0"/>
                  </a:lnTo>
                  <a:lnTo>
                    <a:pt x="0" y="0"/>
                  </a:lnTo>
                  <a:lnTo>
                    <a:pt x="0" y="2831468"/>
                  </a:lnTo>
                  <a:lnTo>
                    <a:pt x="9410765" y="2831468"/>
                  </a:lnTo>
                  <a:lnTo>
                    <a:pt x="9410765" y="279400"/>
                  </a:lnTo>
                  <a:close/>
                  <a:moveTo>
                    <a:pt x="9332025" y="279400"/>
                  </a:moveTo>
                  <a:lnTo>
                    <a:pt x="9332025" y="2752728"/>
                  </a:lnTo>
                  <a:lnTo>
                    <a:pt x="78740" y="2752728"/>
                  </a:lnTo>
                  <a:lnTo>
                    <a:pt x="78740" y="78740"/>
                  </a:lnTo>
                  <a:lnTo>
                    <a:pt x="9332025" y="78740"/>
                  </a:lnTo>
                  <a:lnTo>
                    <a:pt x="9332025" y="27940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 t="678" b="678"/>
          <a:stretch>
            <a:fillRect/>
          </a:stretch>
        </p:blipFill>
        <p:spPr>
          <a:xfrm>
            <a:off x="985322" y="3913972"/>
            <a:ext cx="7147769" cy="585553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0" y="273055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6F3E4"/>
                </a:solidFill>
                <a:latin typeface="Belleza"/>
              </a:rPr>
              <a:t>What is the average cost for 2 people?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61400" y="7370339"/>
            <a:ext cx="8808730" cy="211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87"/>
              </a:lnSpc>
            </a:pPr>
            <a:r>
              <a:rPr lang="en-US" sz="2990" dirty="0">
                <a:solidFill>
                  <a:srgbClr val="000000"/>
                </a:solidFill>
                <a:latin typeface="Open Sans"/>
              </a:rPr>
              <a:t>The average cost for two in Delhi NCR is </a:t>
            </a:r>
            <a:r>
              <a:rPr lang="en-US" sz="2990" b="1" dirty="0">
                <a:solidFill>
                  <a:srgbClr val="000000"/>
                </a:solidFill>
                <a:latin typeface="Open Sans"/>
              </a:rPr>
              <a:t>INR 600</a:t>
            </a:r>
            <a:r>
              <a:rPr lang="en-US" sz="2990" dirty="0">
                <a:solidFill>
                  <a:srgbClr val="000000"/>
                </a:solidFill>
                <a:latin typeface="Open Sans"/>
              </a:rPr>
              <a:t>, however the highest cost for two is </a:t>
            </a:r>
            <a:r>
              <a:rPr lang="en-US" sz="2990" b="1" dirty="0">
                <a:solidFill>
                  <a:srgbClr val="000000"/>
                </a:solidFill>
                <a:latin typeface="Open Sans"/>
              </a:rPr>
              <a:t>INR 8000</a:t>
            </a:r>
            <a:r>
              <a:rPr lang="en-US" sz="2990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 algn="just">
              <a:lnSpc>
                <a:spcPts val="4187"/>
              </a:lnSpc>
            </a:pPr>
            <a:r>
              <a:rPr lang="en-US" sz="2990" dirty="0">
                <a:solidFill>
                  <a:srgbClr val="000000"/>
                </a:solidFill>
                <a:latin typeface="Open Sans"/>
              </a:rPr>
              <a:t>Another factor to notice is you can feed yourself in </a:t>
            </a:r>
            <a:r>
              <a:rPr lang="en-US" sz="2990" b="1" dirty="0">
                <a:solidFill>
                  <a:srgbClr val="000000"/>
                </a:solidFill>
                <a:latin typeface="Open Sans"/>
              </a:rPr>
              <a:t>INR 50</a:t>
            </a:r>
            <a:r>
              <a:rPr lang="en-US" sz="2990" dirty="0">
                <a:solidFill>
                  <a:srgbClr val="000000"/>
                </a:solidFill>
                <a:latin typeface="Open Sans"/>
              </a:rPr>
              <a:t> also in the region.</a:t>
            </a:r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7A42C950-9B08-41C6-9EDF-3A8BC1EAA2A5}"/>
              </a:ext>
            </a:extLst>
          </p:cNvPr>
          <p:cNvGrpSpPr/>
          <p:nvPr/>
        </p:nvGrpSpPr>
        <p:grpSpPr>
          <a:xfrm>
            <a:off x="1041574" y="3787139"/>
            <a:ext cx="7035263" cy="6226806"/>
            <a:chOff x="0" y="0"/>
            <a:chExt cx="12384360" cy="2172538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DB3FFA6-D121-4E58-95D5-9E10F599209B}"/>
                </a:ext>
              </a:extLst>
            </p:cNvPr>
            <p:cNvSpPr/>
            <p:nvPr/>
          </p:nvSpPr>
          <p:spPr>
            <a:xfrm>
              <a:off x="1270" y="-10160"/>
              <a:ext cx="12380550" cy="2196668"/>
            </a:xfrm>
            <a:custGeom>
              <a:avLst/>
              <a:gdLst/>
              <a:ahLst/>
              <a:cxnLst/>
              <a:rect l="l" t="t" r="r" b="b"/>
              <a:pathLst>
                <a:path w="12380550" h="2196668">
                  <a:moveTo>
                    <a:pt x="12378011" y="1382598"/>
                  </a:moveTo>
                  <a:cubicBezTo>
                    <a:pt x="12376740" y="1217498"/>
                    <a:pt x="12380550" y="1149032"/>
                    <a:pt x="12370390" y="1145027"/>
                  </a:cubicBezTo>
                  <a:cubicBezTo>
                    <a:pt x="12379281" y="1144050"/>
                    <a:pt x="12370390" y="1140468"/>
                    <a:pt x="12379281" y="1138905"/>
                  </a:cubicBezTo>
                  <a:cubicBezTo>
                    <a:pt x="12375471" y="1137798"/>
                    <a:pt x="12376740" y="1136691"/>
                    <a:pt x="12370390" y="1136300"/>
                  </a:cubicBezTo>
                  <a:lnTo>
                    <a:pt x="12370390" y="1135226"/>
                  </a:lnTo>
                  <a:cubicBezTo>
                    <a:pt x="12372931" y="1123634"/>
                    <a:pt x="12374200" y="1112433"/>
                    <a:pt x="12367850" y="1100808"/>
                  </a:cubicBezTo>
                  <a:cubicBezTo>
                    <a:pt x="12367850" y="1097552"/>
                    <a:pt x="12366581" y="1094329"/>
                    <a:pt x="12366581" y="1091073"/>
                  </a:cubicBezTo>
                  <a:cubicBezTo>
                    <a:pt x="12364040" y="1090226"/>
                    <a:pt x="12362771" y="1089347"/>
                    <a:pt x="12361500" y="1088435"/>
                  </a:cubicBezTo>
                  <a:cubicBezTo>
                    <a:pt x="12360231" y="1084397"/>
                    <a:pt x="12362771" y="1080523"/>
                    <a:pt x="12362771" y="1076680"/>
                  </a:cubicBezTo>
                  <a:cubicBezTo>
                    <a:pt x="12365311" y="1073489"/>
                    <a:pt x="12366581" y="1070201"/>
                    <a:pt x="12364040" y="1066944"/>
                  </a:cubicBezTo>
                  <a:cubicBezTo>
                    <a:pt x="12364040" y="1066879"/>
                    <a:pt x="12365311" y="1066912"/>
                    <a:pt x="12365311" y="1066944"/>
                  </a:cubicBezTo>
                  <a:cubicBezTo>
                    <a:pt x="12361500" y="1064177"/>
                    <a:pt x="12358961" y="1060172"/>
                    <a:pt x="12361500" y="1056883"/>
                  </a:cubicBezTo>
                  <a:lnTo>
                    <a:pt x="12356421" y="1054994"/>
                  </a:lnTo>
                  <a:lnTo>
                    <a:pt x="12356421" y="1049687"/>
                  </a:lnTo>
                  <a:cubicBezTo>
                    <a:pt x="12358961" y="1044835"/>
                    <a:pt x="12361500" y="974090"/>
                    <a:pt x="12361500" y="783590"/>
                  </a:cubicBezTo>
                  <a:cubicBezTo>
                    <a:pt x="12361500" y="548640"/>
                    <a:pt x="12361500" y="311150"/>
                    <a:pt x="12362771" y="74930"/>
                  </a:cubicBezTo>
                  <a:lnTo>
                    <a:pt x="12362771" y="17780"/>
                  </a:lnTo>
                  <a:lnTo>
                    <a:pt x="12322131" y="17780"/>
                  </a:lnTo>
                  <a:lnTo>
                    <a:pt x="12322131" y="52070"/>
                  </a:lnTo>
                  <a:lnTo>
                    <a:pt x="12328481" y="52070"/>
                  </a:lnTo>
                  <a:lnTo>
                    <a:pt x="12328481" y="74930"/>
                  </a:lnTo>
                  <a:cubicBezTo>
                    <a:pt x="12328481" y="100330"/>
                    <a:pt x="12329750" y="127000"/>
                    <a:pt x="12329750" y="153670"/>
                  </a:cubicBezTo>
                  <a:cubicBezTo>
                    <a:pt x="12329750" y="191770"/>
                    <a:pt x="12329750" y="231140"/>
                    <a:pt x="12331021" y="270510"/>
                  </a:cubicBezTo>
                  <a:lnTo>
                    <a:pt x="12331021" y="508000"/>
                  </a:lnTo>
                  <a:cubicBezTo>
                    <a:pt x="12331021" y="661670"/>
                    <a:pt x="12332290" y="815340"/>
                    <a:pt x="12337371" y="965200"/>
                  </a:cubicBezTo>
                  <a:lnTo>
                    <a:pt x="12332290" y="955040"/>
                  </a:lnTo>
                  <a:cubicBezTo>
                    <a:pt x="12334831" y="993140"/>
                    <a:pt x="12334831" y="1033780"/>
                    <a:pt x="12336100" y="1042556"/>
                  </a:cubicBezTo>
                  <a:cubicBezTo>
                    <a:pt x="12336100" y="1043142"/>
                    <a:pt x="12337371" y="1043728"/>
                    <a:pt x="12337371" y="1044347"/>
                  </a:cubicBezTo>
                  <a:cubicBezTo>
                    <a:pt x="12338640" y="1048059"/>
                    <a:pt x="12333561" y="1051934"/>
                    <a:pt x="12337371" y="1055646"/>
                  </a:cubicBezTo>
                  <a:lnTo>
                    <a:pt x="12334831" y="1055287"/>
                  </a:lnTo>
                  <a:cubicBezTo>
                    <a:pt x="12333561" y="1060530"/>
                    <a:pt x="12334831" y="1065609"/>
                    <a:pt x="12336100" y="1070624"/>
                  </a:cubicBezTo>
                  <a:cubicBezTo>
                    <a:pt x="12336100" y="1073001"/>
                    <a:pt x="12334831" y="1075378"/>
                    <a:pt x="12336100" y="1077755"/>
                  </a:cubicBezTo>
                  <a:cubicBezTo>
                    <a:pt x="12334831" y="1082997"/>
                    <a:pt x="12338640" y="1086514"/>
                    <a:pt x="12338640" y="1091789"/>
                  </a:cubicBezTo>
                  <a:lnTo>
                    <a:pt x="12333561" y="1091919"/>
                  </a:lnTo>
                  <a:cubicBezTo>
                    <a:pt x="12351340" y="1100776"/>
                    <a:pt x="12318321" y="1110512"/>
                    <a:pt x="12337371" y="1119727"/>
                  </a:cubicBezTo>
                  <a:lnTo>
                    <a:pt x="12331021" y="1119075"/>
                  </a:lnTo>
                  <a:cubicBezTo>
                    <a:pt x="12341181" y="1120508"/>
                    <a:pt x="12327211" y="1124643"/>
                    <a:pt x="12343721" y="1124122"/>
                  </a:cubicBezTo>
                  <a:lnTo>
                    <a:pt x="12338640" y="1125750"/>
                  </a:lnTo>
                  <a:cubicBezTo>
                    <a:pt x="12360231" y="1132002"/>
                    <a:pt x="12328481" y="1137147"/>
                    <a:pt x="12342450" y="1144831"/>
                  </a:cubicBezTo>
                  <a:lnTo>
                    <a:pt x="12338640" y="1144343"/>
                  </a:lnTo>
                  <a:cubicBezTo>
                    <a:pt x="12341181" y="1146394"/>
                    <a:pt x="12343721" y="1148771"/>
                    <a:pt x="12339911" y="1150269"/>
                  </a:cubicBezTo>
                  <a:cubicBezTo>
                    <a:pt x="12339911" y="1150041"/>
                    <a:pt x="12338640" y="1150139"/>
                    <a:pt x="12337371" y="1149651"/>
                  </a:cubicBezTo>
                  <a:cubicBezTo>
                    <a:pt x="12322131" y="1317828"/>
                    <a:pt x="12338640" y="1595958"/>
                    <a:pt x="12338640" y="1860118"/>
                  </a:cubicBezTo>
                  <a:lnTo>
                    <a:pt x="12331021" y="1829638"/>
                  </a:lnTo>
                  <a:cubicBezTo>
                    <a:pt x="12333561" y="1867738"/>
                    <a:pt x="12334831" y="1917268"/>
                    <a:pt x="12334831" y="1970608"/>
                  </a:cubicBezTo>
                  <a:lnTo>
                    <a:pt x="12334831" y="2131898"/>
                  </a:lnTo>
                  <a:cubicBezTo>
                    <a:pt x="12331021" y="2131898"/>
                    <a:pt x="12328481" y="2130628"/>
                    <a:pt x="12323400" y="2130628"/>
                  </a:cubicBezTo>
                  <a:lnTo>
                    <a:pt x="12320861" y="2131898"/>
                  </a:lnTo>
                  <a:lnTo>
                    <a:pt x="12309431" y="2136978"/>
                  </a:lnTo>
                  <a:lnTo>
                    <a:pt x="12301811" y="2136978"/>
                  </a:lnTo>
                  <a:cubicBezTo>
                    <a:pt x="12281490" y="2131898"/>
                    <a:pt x="12285300" y="2134438"/>
                    <a:pt x="12276411" y="2129358"/>
                  </a:cubicBezTo>
                  <a:cubicBezTo>
                    <a:pt x="12172271" y="2128088"/>
                    <a:pt x="12158300" y="2117928"/>
                    <a:pt x="12084640" y="2112848"/>
                  </a:cubicBezTo>
                  <a:cubicBezTo>
                    <a:pt x="12084640" y="2112848"/>
                    <a:pt x="12085911" y="2112848"/>
                    <a:pt x="12084640" y="2114118"/>
                  </a:cubicBezTo>
                  <a:cubicBezTo>
                    <a:pt x="12033840" y="2123008"/>
                    <a:pt x="11963990" y="2117928"/>
                    <a:pt x="11923350" y="2116658"/>
                  </a:cubicBezTo>
                  <a:lnTo>
                    <a:pt x="11906840" y="2112848"/>
                  </a:lnTo>
                  <a:cubicBezTo>
                    <a:pt x="11882711" y="2103958"/>
                    <a:pt x="11788731" y="2129358"/>
                    <a:pt x="11820481" y="2115388"/>
                  </a:cubicBezTo>
                  <a:cubicBezTo>
                    <a:pt x="11609661" y="2119198"/>
                    <a:pt x="11368361" y="2119198"/>
                    <a:pt x="10822784" y="2119198"/>
                  </a:cubicBezTo>
                  <a:cubicBezTo>
                    <a:pt x="10743345" y="2125548"/>
                    <a:pt x="10388929" y="2119198"/>
                    <a:pt x="10514197" y="2129358"/>
                  </a:cubicBezTo>
                  <a:cubicBezTo>
                    <a:pt x="10373653" y="2116658"/>
                    <a:pt x="9952019" y="2114118"/>
                    <a:pt x="9796199" y="2114118"/>
                  </a:cubicBezTo>
                  <a:cubicBezTo>
                    <a:pt x="9802309" y="2112848"/>
                    <a:pt x="9808420" y="2111578"/>
                    <a:pt x="9832862" y="2111578"/>
                  </a:cubicBezTo>
                  <a:cubicBezTo>
                    <a:pt x="9530386" y="2095068"/>
                    <a:pt x="9472335" y="2126818"/>
                    <a:pt x="9188191" y="2106498"/>
                  </a:cubicBezTo>
                  <a:cubicBezTo>
                    <a:pt x="9142361" y="2120468"/>
                    <a:pt x="8671843" y="2102688"/>
                    <a:pt x="8509911" y="2117928"/>
                  </a:cubicBezTo>
                  <a:cubicBezTo>
                    <a:pt x="8476303" y="2115388"/>
                    <a:pt x="8464082" y="2111578"/>
                    <a:pt x="8476303" y="2110308"/>
                  </a:cubicBezTo>
                  <a:cubicBezTo>
                    <a:pt x="7963011" y="2107768"/>
                    <a:pt x="7397777" y="2106498"/>
                    <a:pt x="6966978" y="2103958"/>
                  </a:cubicBezTo>
                  <a:cubicBezTo>
                    <a:pt x="6597285" y="2116658"/>
                    <a:pt x="6071771" y="2098878"/>
                    <a:pt x="5750963" y="2115388"/>
                  </a:cubicBezTo>
                  <a:cubicBezTo>
                    <a:pt x="5488206" y="2111578"/>
                    <a:pt x="5060462" y="2105228"/>
                    <a:pt x="4693824" y="2111578"/>
                  </a:cubicBezTo>
                  <a:lnTo>
                    <a:pt x="4730488" y="2109038"/>
                  </a:lnTo>
                  <a:cubicBezTo>
                    <a:pt x="4314966" y="2110308"/>
                    <a:pt x="3795562" y="2110308"/>
                    <a:pt x="3511418" y="2121738"/>
                  </a:cubicBezTo>
                  <a:cubicBezTo>
                    <a:pt x="3389206" y="2105228"/>
                    <a:pt x="3208942" y="2109038"/>
                    <a:pt x="3028679" y="2103958"/>
                  </a:cubicBezTo>
                  <a:cubicBezTo>
                    <a:pt x="2750645" y="2111578"/>
                    <a:pt x="2191523" y="2109038"/>
                    <a:pt x="1766834" y="2116658"/>
                  </a:cubicBezTo>
                  <a:cubicBezTo>
                    <a:pt x="1702672" y="2109038"/>
                    <a:pt x="1418528" y="2120468"/>
                    <a:pt x="1397141" y="2109038"/>
                  </a:cubicBezTo>
                  <a:cubicBezTo>
                    <a:pt x="1004570" y="2116658"/>
                    <a:pt x="814070" y="2120468"/>
                    <a:pt x="617220" y="2121738"/>
                  </a:cubicBezTo>
                  <a:lnTo>
                    <a:pt x="318770" y="2121738"/>
                  </a:lnTo>
                  <a:lnTo>
                    <a:pt x="168910" y="2120468"/>
                  </a:lnTo>
                  <a:lnTo>
                    <a:pt x="93980" y="2119198"/>
                  </a:lnTo>
                  <a:lnTo>
                    <a:pt x="58420" y="2119198"/>
                  </a:lnTo>
                  <a:lnTo>
                    <a:pt x="45720" y="2117928"/>
                  </a:lnTo>
                  <a:lnTo>
                    <a:pt x="48260" y="2117928"/>
                  </a:lnTo>
                  <a:cubicBezTo>
                    <a:pt x="52070" y="1975688"/>
                    <a:pt x="55880" y="1835988"/>
                    <a:pt x="58420" y="1701368"/>
                  </a:cubicBezTo>
                  <a:cubicBezTo>
                    <a:pt x="55880" y="1677238"/>
                    <a:pt x="53340" y="1653108"/>
                    <a:pt x="49530" y="1627708"/>
                  </a:cubicBezTo>
                  <a:cubicBezTo>
                    <a:pt x="46990" y="1462608"/>
                    <a:pt x="45720" y="1279728"/>
                    <a:pt x="45720" y="1150367"/>
                  </a:cubicBezTo>
                  <a:cubicBezTo>
                    <a:pt x="46990" y="1149292"/>
                    <a:pt x="48260" y="1148185"/>
                    <a:pt x="45720" y="1147046"/>
                  </a:cubicBezTo>
                  <a:lnTo>
                    <a:pt x="45720" y="1146329"/>
                  </a:lnTo>
                  <a:lnTo>
                    <a:pt x="48260" y="1146166"/>
                  </a:lnTo>
                  <a:lnTo>
                    <a:pt x="49530" y="1144408"/>
                  </a:lnTo>
                  <a:cubicBezTo>
                    <a:pt x="50800" y="1144441"/>
                    <a:pt x="53340" y="1144441"/>
                    <a:pt x="54610" y="1144571"/>
                  </a:cubicBezTo>
                  <a:lnTo>
                    <a:pt x="54610" y="1144929"/>
                  </a:lnTo>
                  <a:lnTo>
                    <a:pt x="54610" y="1144603"/>
                  </a:lnTo>
                  <a:cubicBezTo>
                    <a:pt x="55880" y="1144701"/>
                    <a:pt x="57150" y="1144831"/>
                    <a:pt x="57150" y="1145027"/>
                  </a:cubicBezTo>
                  <a:lnTo>
                    <a:pt x="57150" y="1135844"/>
                  </a:lnTo>
                  <a:cubicBezTo>
                    <a:pt x="58420" y="1135910"/>
                    <a:pt x="59690" y="1135975"/>
                    <a:pt x="58420" y="1136203"/>
                  </a:cubicBezTo>
                  <a:cubicBezTo>
                    <a:pt x="69850" y="1133858"/>
                    <a:pt x="57150" y="1132881"/>
                    <a:pt x="57150" y="1131384"/>
                  </a:cubicBezTo>
                  <a:lnTo>
                    <a:pt x="57150" y="1131091"/>
                  </a:lnTo>
                  <a:cubicBezTo>
                    <a:pt x="57150" y="1130570"/>
                    <a:pt x="59690" y="1130016"/>
                    <a:pt x="63500" y="1129300"/>
                  </a:cubicBezTo>
                  <a:cubicBezTo>
                    <a:pt x="50800" y="1128876"/>
                    <a:pt x="64770" y="1124513"/>
                    <a:pt x="54610" y="1122494"/>
                  </a:cubicBezTo>
                  <a:lnTo>
                    <a:pt x="54610" y="1121778"/>
                  </a:lnTo>
                  <a:cubicBezTo>
                    <a:pt x="57150" y="1121648"/>
                    <a:pt x="58420" y="1121583"/>
                    <a:pt x="59690" y="1121680"/>
                  </a:cubicBezTo>
                  <a:cubicBezTo>
                    <a:pt x="62230" y="1116210"/>
                    <a:pt x="63500" y="1110154"/>
                    <a:pt x="66040" y="1105497"/>
                  </a:cubicBezTo>
                  <a:cubicBezTo>
                    <a:pt x="53340" y="1101525"/>
                    <a:pt x="71120" y="1095892"/>
                    <a:pt x="54610" y="1092505"/>
                  </a:cubicBezTo>
                  <a:cubicBezTo>
                    <a:pt x="58420" y="1089672"/>
                    <a:pt x="64770" y="1085114"/>
                    <a:pt x="58420" y="1081174"/>
                  </a:cubicBezTo>
                  <a:lnTo>
                    <a:pt x="60960" y="1081565"/>
                  </a:lnTo>
                  <a:cubicBezTo>
                    <a:pt x="59690" y="1077104"/>
                    <a:pt x="59690" y="1071568"/>
                    <a:pt x="48260" y="1068507"/>
                  </a:cubicBezTo>
                  <a:cubicBezTo>
                    <a:pt x="64770" y="1067205"/>
                    <a:pt x="60960" y="1065284"/>
                    <a:pt x="66040" y="1063363"/>
                  </a:cubicBezTo>
                  <a:cubicBezTo>
                    <a:pt x="58420" y="1060400"/>
                    <a:pt x="60960" y="1054408"/>
                    <a:pt x="53340" y="1049882"/>
                  </a:cubicBezTo>
                  <a:cubicBezTo>
                    <a:pt x="60960" y="1049199"/>
                    <a:pt x="50800" y="1046138"/>
                    <a:pt x="60960" y="1045910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6333" y="58420"/>
                    <a:pt x="1305481" y="72390"/>
                    <a:pt x="1562128" y="63500"/>
                  </a:cubicBezTo>
                  <a:lnTo>
                    <a:pt x="1577404" y="66040"/>
                  </a:lnTo>
                  <a:lnTo>
                    <a:pt x="1739336" y="62230"/>
                  </a:lnTo>
                  <a:cubicBezTo>
                    <a:pt x="1736281" y="64770"/>
                    <a:pt x="1730170" y="69850"/>
                    <a:pt x="1681285" y="69850"/>
                  </a:cubicBezTo>
                  <a:cubicBezTo>
                    <a:pt x="3655018" y="73660"/>
                    <a:pt x="5689857" y="55880"/>
                    <a:pt x="7715530" y="58420"/>
                  </a:cubicBezTo>
                  <a:lnTo>
                    <a:pt x="7639147" y="62230"/>
                  </a:lnTo>
                  <a:lnTo>
                    <a:pt x="8033282" y="55880"/>
                  </a:lnTo>
                  <a:cubicBezTo>
                    <a:pt x="8030227" y="57150"/>
                    <a:pt x="8011895" y="58420"/>
                    <a:pt x="7993563" y="59690"/>
                  </a:cubicBezTo>
                  <a:cubicBezTo>
                    <a:pt x="8497690" y="66040"/>
                    <a:pt x="9020148" y="55880"/>
                    <a:pt x="9508999" y="57150"/>
                  </a:cubicBezTo>
                  <a:cubicBezTo>
                    <a:pt x="9505943" y="58420"/>
                    <a:pt x="9432616" y="62230"/>
                    <a:pt x="9499833" y="64770"/>
                  </a:cubicBezTo>
                  <a:cubicBezTo>
                    <a:pt x="9863415" y="54610"/>
                    <a:pt x="10083397" y="77470"/>
                    <a:pt x="10263662" y="57150"/>
                  </a:cubicBezTo>
                  <a:cubicBezTo>
                    <a:pt x="10281993" y="58420"/>
                    <a:pt x="10291159" y="62230"/>
                    <a:pt x="10254495" y="64770"/>
                  </a:cubicBezTo>
                  <a:cubicBezTo>
                    <a:pt x="11265804" y="58420"/>
                    <a:pt x="11748090" y="58420"/>
                    <a:pt x="12171000" y="62230"/>
                  </a:cubicBezTo>
                  <a:cubicBezTo>
                    <a:pt x="12219261" y="59690"/>
                    <a:pt x="12270061" y="58420"/>
                    <a:pt x="12320861" y="55880"/>
                  </a:cubicBezTo>
                  <a:lnTo>
                    <a:pt x="12320861" y="20320"/>
                  </a:lnTo>
                  <a:cubicBezTo>
                    <a:pt x="12042731" y="19050"/>
                    <a:pt x="11763331" y="19050"/>
                    <a:pt x="11483931" y="17780"/>
                  </a:cubicBezTo>
                  <a:cubicBezTo>
                    <a:pt x="9524276" y="12700"/>
                    <a:pt x="7648313" y="0"/>
                    <a:pt x="5561534" y="24130"/>
                  </a:cubicBezTo>
                  <a:cubicBezTo>
                    <a:pt x="5564589" y="22860"/>
                    <a:pt x="5546257" y="21590"/>
                    <a:pt x="5601253" y="20320"/>
                  </a:cubicBezTo>
                  <a:cubicBezTo>
                    <a:pt x="4999356" y="24130"/>
                    <a:pt x="4452455" y="17780"/>
                    <a:pt x="3884166" y="21590"/>
                  </a:cubicBezTo>
                  <a:lnTo>
                    <a:pt x="3887222" y="20320"/>
                  </a:lnTo>
                  <a:cubicBezTo>
                    <a:pt x="2487888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51087"/>
                    <a:pt x="20320" y="1062874"/>
                  </a:cubicBezTo>
                  <a:cubicBezTo>
                    <a:pt x="26670" y="1077429"/>
                    <a:pt x="8890" y="1091528"/>
                    <a:pt x="13970" y="1106051"/>
                  </a:cubicBezTo>
                  <a:cubicBezTo>
                    <a:pt x="7620" y="1117154"/>
                    <a:pt x="21590" y="1128681"/>
                    <a:pt x="25400" y="1140110"/>
                  </a:cubicBezTo>
                  <a:cubicBezTo>
                    <a:pt x="20320" y="1144376"/>
                    <a:pt x="13970" y="1148771"/>
                    <a:pt x="15240" y="1206068"/>
                  </a:cubicBezTo>
                  <a:lnTo>
                    <a:pt x="19050" y="1193368"/>
                  </a:lnTo>
                  <a:cubicBezTo>
                    <a:pt x="13970" y="1242898"/>
                    <a:pt x="15240" y="1297508"/>
                    <a:pt x="19050" y="1349578"/>
                  </a:cubicBezTo>
                  <a:cubicBezTo>
                    <a:pt x="17780" y="1410538"/>
                    <a:pt x="17780" y="1472768"/>
                    <a:pt x="19050" y="1534998"/>
                  </a:cubicBezTo>
                  <a:cubicBezTo>
                    <a:pt x="19050" y="1536268"/>
                    <a:pt x="19050" y="1538808"/>
                    <a:pt x="17780" y="1540078"/>
                  </a:cubicBezTo>
                  <a:lnTo>
                    <a:pt x="16510" y="1527378"/>
                  </a:lnTo>
                  <a:cubicBezTo>
                    <a:pt x="12700" y="1551508"/>
                    <a:pt x="15240" y="1579448"/>
                    <a:pt x="19050" y="1607388"/>
                  </a:cubicBezTo>
                  <a:cubicBezTo>
                    <a:pt x="19050" y="1631518"/>
                    <a:pt x="20320" y="1654378"/>
                    <a:pt x="20320" y="1678508"/>
                  </a:cubicBezTo>
                  <a:lnTo>
                    <a:pt x="24130" y="1874088"/>
                  </a:lnTo>
                  <a:cubicBezTo>
                    <a:pt x="21590" y="1923618"/>
                    <a:pt x="34290" y="2046808"/>
                    <a:pt x="15240" y="2050618"/>
                  </a:cubicBezTo>
                  <a:cubicBezTo>
                    <a:pt x="15240" y="2007438"/>
                    <a:pt x="6350" y="2117928"/>
                    <a:pt x="1270" y="2021408"/>
                  </a:cubicBezTo>
                  <a:cubicBezTo>
                    <a:pt x="0" y="2032838"/>
                    <a:pt x="0" y="2060778"/>
                    <a:pt x="0" y="2089988"/>
                  </a:cubicBezTo>
                  <a:cubicBezTo>
                    <a:pt x="0" y="2098878"/>
                    <a:pt x="1270" y="2107768"/>
                    <a:pt x="1270" y="2115388"/>
                  </a:cubicBezTo>
                  <a:cubicBezTo>
                    <a:pt x="2540" y="2133168"/>
                    <a:pt x="5080" y="2145868"/>
                    <a:pt x="7620" y="2142058"/>
                  </a:cubicBezTo>
                  <a:cubicBezTo>
                    <a:pt x="17780" y="2152218"/>
                    <a:pt x="25400" y="2196668"/>
                    <a:pt x="33020" y="2135708"/>
                  </a:cubicBezTo>
                  <a:lnTo>
                    <a:pt x="60960" y="2135708"/>
                  </a:lnTo>
                  <a:cubicBezTo>
                    <a:pt x="91440" y="2135708"/>
                    <a:pt x="121920" y="2135708"/>
                    <a:pt x="152400" y="2136978"/>
                  </a:cubicBezTo>
                  <a:cubicBezTo>
                    <a:pt x="194310" y="2138248"/>
                    <a:pt x="234950" y="2139518"/>
                    <a:pt x="273050" y="2140788"/>
                  </a:cubicBezTo>
                  <a:cubicBezTo>
                    <a:pt x="991870" y="2167458"/>
                    <a:pt x="2616211" y="2150948"/>
                    <a:pt x="4345519" y="2134438"/>
                  </a:cubicBezTo>
                  <a:cubicBezTo>
                    <a:pt x="5812069" y="2143328"/>
                    <a:pt x="7278620" y="2123008"/>
                    <a:pt x="8705451" y="2135708"/>
                  </a:cubicBezTo>
                  <a:cubicBezTo>
                    <a:pt x="7917181" y="2138248"/>
                    <a:pt x="7138076" y="2143328"/>
                    <a:pt x="6325362" y="2147138"/>
                  </a:cubicBezTo>
                  <a:cubicBezTo>
                    <a:pt x="6343694" y="2145868"/>
                    <a:pt x="6352860" y="2144598"/>
                    <a:pt x="6371192" y="2143328"/>
                  </a:cubicBezTo>
                  <a:cubicBezTo>
                    <a:pt x="6310085" y="2145868"/>
                    <a:pt x="6242869" y="2149678"/>
                    <a:pt x="6172596" y="2148408"/>
                  </a:cubicBezTo>
                  <a:cubicBezTo>
                    <a:pt x="6154264" y="2147138"/>
                    <a:pt x="6190928" y="2145868"/>
                    <a:pt x="6215371" y="2144598"/>
                  </a:cubicBezTo>
                  <a:cubicBezTo>
                    <a:pt x="5946503" y="2134438"/>
                    <a:pt x="5430155" y="2150948"/>
                    <a:pt x="5262113" y="2143328"/>
                  </a:cubicBezTo>
                  <a:cubicBezTo>
                    <a:pt x="5185730" y="2144598"/>
                    <a:pt x="5152122" y="2148408"/>
                    <a:pt x="5194896" y="2152218"/>
                  </a:cubicBezTo>
                  <a:cubicBezTo>
                    <a:pt x="4204974" y="2154758"/>
                    <a:pt x="3144780" y="2157298"/>
                    <a:pt x="2133472" y="2164918"/>
                  </a:cubicBezTo>
                  <a:cubicBezTo>
                    <a:pt x="2084587" y="2163648"/>
                    <a:pt x="2075421" y="2161108"/>
                    <a:pt x="2090697" y="2157298"/>
                  </a:cubicBezTo>
                  <a:cubicBezTo>
                    <a:pt x="1229099" y="2173808"/>
                    <a:pt x="735330" y="2167458"/>
                    <a:pt x="368300" y="2164918"/>
                  </a:cubicBezTo>
                  <a:cubicBezTo>
                    <a:pt x="354330" y="2168728"/>
                    <a:pt x="405130" y="2169998"/>
                    <a:pt x="369570" y="2173808"/>
                  </a:cubicBezTo>
                  <a:cubicBezTo>
                    <a:pt x="487680" y="2178888"/>
                    <a:pt x="585470" y="2163648"/>
                    <a:pt x="692150" y="2171268"/>
                  </a:cubicBezTo>
                  <a:lnTo>
                    <a:pt x="678180" y="2175078"/>
                  </a:lnTo>
                  <a:cubicBezTo>
                    <a:pt x="755650" y="2177618"/>
                    <a:pt x="693420" y="2164918"/>
                    <a:pt x="774700" y="2169998"/>
                  </a:cubicBezTo>
                  <a:cubicBezTo>
                    <a:pt x="806450" y="2173808"/>
                    <a:pt x="767080" y="2175078"/>
                    <a:pt x="781050" y="2176348"/>
                  </a:cubicBezTo>
                  <a:cubicBezTo>
                    <a:pt x="946150" y="2175078"/>
                    <a:pt x="1247431" y="2178888"/>
                    <a:pt x="1623234" y="2168728"/>
                  </a:cubicBezTo>
                  <a:cubicBezTo>
                    <a:pt x="1714894" y="2177618"/>
                    <a:pt x="2050978" y="2168728"/>
                    <a:pt x="2197633" y="2177618"/>
                  </a:cubicBezTo>
                  <a:cubicBezTo>
                    <a:pt x="2301514" y="2173808"/>
                    <a:pt x="2402339" y="2175078"/>
                    <a:pt x="2442058" y="2168728"/>
                  </a:cubicBezTo>
                  <a:cubicBezTo>
                    <a:pt x="3835281" y="2173808"/>
                    <a:pt x="5259058" y="2164918"/>
                    <a:pt x="6685889" y="2164918"/>
                  </a:cubicBezTo>
                  <a:cubicBezTo>
                    <a:pt x="7355003" y="2147138"/>
                    <a:pt x="8152439" y="2168728"/>
                    <a:pt x="8946821" y="2162378"/>
                  </a:cubicBezTo>
                  <a:cubicBezTo>
                    <a:pt x="8952932" y="2162378"/>
                    <a:pt x="8949877" y="2163648"/>
                    <a:pt x="8946821" y="2163648"/>
                  </a:cubicBezTo>
                  <a:cubicBezTo>
                    <a:pt x="9206523" y="2159838"/>
                    <a:pt x="9582326" y="2157298"/>
                    <a:pt x="9890913" y="2159838"/>
                  </a:cubicBezTo>
                  <a:lnTo>
                    <a:pt x="10153670" y="2152218"/>
                  </a:lnTo>
                  <a:cubicBezTo>
                    <a:pt x="10743345" y="2157298"/>
                    <a:pt x="11339132" y="2159838"/>
                    <a:pt x="11595690" y="2159838"/>
                  </a:cubicBezTo>
                  <a:lnTo>
                    <a:pt x="12234500" y="2159838"/>
                  </a:lnTo>
                  <a:cubicBezTo>
                    <a:pt x="12230690" y="2161108"/>
                    <a:pt x="12219261" y="2162378"/>
                    <a:pt x="12195131" y="2163648"/>
                  </a:cubicBezTo>
                  <a:cubicBezTo>
                    <a:pt x="12214181" y="2164918"/>
                    <a:pt x="12286571" y="2164918"/>
                    <a:pt x="12322131" y="2161108"/>
                  </a:cubicBezTo>
                  <a:cubicBezTo>
                    <a:pt x="12327211" y="2161108"/>
                    <a:pt x="12332290" y="2159838"/>
                    <a:pt x="12336100" y="2159838"/>
                  </a:cubicBezTo>
                  <a:lnTo>
                    <a:pt x="12361500" y="2159838"/>
                  </a:lnTo>
                  <a:lnTo>
                    <a:pt x="12361500" y="2144598"/>
                  </a:lnTo>
                  <a:cubicBezTo>
                    <a:pt x="12369121" y="2140788"/>
                    <a:pt x="12355150" y="2142058"/>
                    <a:pt x="12361500" y="2134438"/>
                  </a:cubicBezTo>
                  <a:lnTo>
                    <a:pt x="12361500" y="1828368"/>
                  </a:lnTo>
                  <a:cubicBezTo>
                    <a:pt x="12366581" y="1847418"/>
                    <a:pt x="12358961" y="1910918"/>
                    <a:pt x="12367850" y="1902028"/>
                  </a:cubicBezTo>
                  <a:cubicBezTo>
                    <a:pt x="12371661" y="1857578"/>
                    <a:pt x="12365311" y="1838528"/>
                    <a:pt x="12361500" y="1828368"/>
                  </a:cubicBezTo>
                  <a:cubicBezTo>
                    <a:pt x="12361500" y="1646758"/>
                    <a:pt x="12362771" y="1463878"/>
                    <a:pt x="12362771" y="1282268"/>
                  </a:cubicBezTo>
                  <a:cubicBezTo>
                    <a:pt x="12364040" y="1166698"/>
                    <a:pt x="12364040" y="1149227"/>
                    <a:pt x="12365311" y="1146329"/>
                  </a:cubicBezTo>
                  <a:cubicBezTo>
                    <a:pt x="12371661" y="1221308"/>
                    <a:pt x="12366581" y="1509598"/>
                    <a:pt x="12365311" y="1792808"/>
                  </a:cubicBezTo>
                  <a:cubicBezTo>
                    <a:pt x="12369121" y="1806778"/>
                    <a:pt x="12370390" y="1755978"/>
                    <a:pt x="12374200" y="1791538"/>
                  </a:cubicBezTo>
                  <a:cubicBezTo>
                    <a:pt x="12379281" y="1673428"/>
                    <a:pt x="12364040" y="1575638"/>
                    <a:pt x="12371661" y="1468958"/>
                  </a:cubicBezTo>
                  <a:lnTo>
                    <a:pt x="12375471" y="1482928"/>
                  </a:lnTo>
                  <a:cubicBezTo>
                    <a:pt x="12378011" y="1405458"/>
                    <a:pt x="12365311" y="1467688"/>
                    <a:pt x="12370390" y="1386408"/>
                  </a:cubicBezTo>
                  <a:cubicBezTo>
                    <a:pt x="12375471" y="1357198"/>
                    <a:pt x="12376740" y="1397838"/>
                    <a:pt x="12378011" y="1382598"/>
                  </a:cubicBezTo>
                  <a:close/>
                  <a:moveTo>
                    <a:pt x="11905571" y="2133168"/>
                  </a:moveTo>
                  <a:lnTo>
                    <a:pt x="11933511" y="2133168"/>
                  </a:lnTo>
                  <a:cubicBezTo>
                    <a:pt x="11927161" y="2131898"/>
                    <a:pt x="11918271" y="2131898"/>
                    <a:pt x="11905571" y="2133168"/>
                  </a:cubicBez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468"/>
          <a:stretch>
            <a:fillRect/>
          </a:stretch>
        </p:blipFill>
        <p:spPr>
          <a:xfrm>
            <a:off x="133684" y="2542467"/>
            <a:ext cx="9173883" cy="260103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354871"/>
            <a:ext cx="18288000" cy="2693261"/>
            <a:chOff x="0" y="0"/>
            <a:chExt cx="6186311" cy="9110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911053"/>
            </a:xfrm>
            <a:custGeom>
              <a:avLst/>
              <a:gdLst/>
              <a:ahLst/>
              <a:cxnLst/>
              <a:rect l="l" t="t" r="r" b="b"/>
              <a:pathLst>
                <a:path w="6186311" h="911053">
                  <a:moveTo>
                    <a:pt x="0" y="0"/>
                  </a:moveTo>
                  <a:lnTo>
                    <a:pt x="6186311" y="0"/>
                  </a:lnTo>
                  <a:lnTo>
                    <a:pt x="6186311" y="911053"/>
                  </a:lnTo>
                  <a:lnTo>
                    <a:pt x="0" y="911053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2859"/>
          <a:stretch/>
        </p:blipFill>
        <p:spPr>
          <a:xfrm>
            <a:off x="14591513" y="651256"/>
            <a:ext cx="3770667" cy="411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33684" y="2542467"/>
            <a:ext cx="9173883" cy="2601033"/>
            <a:chOff x="0" y="0"/>
            <a:chExt cx="10304401" cy="2921564"/>
          </a:xfrm>
        </p:grpSpPr>
        <p:sp>
          <p:nvSpPr>
            <p:cNvPr id="7" name="Freeform 7"/>
            <p:cNvSpPr/>
            <p:nvPr/>
          </p:nvSpPr>
          <p:spPr>
            <a:xfrm>
              <a:off x="1270" y="-10160"/>
              <a:ext cx="10300592" cy="2945694"/>
            </a:xfrm>
            <a:custGeom>
              <a:avLst/>
              <a:gdLst/>
              <a:ahLst/>
              <a:cxnLst/>
              <a:rect l="l" t="t" r="r" b="b"/>
              <a:pathLst>
                <a:path w="10300592" h="2945694">
                  <a:moveTo>
                    <a:pt x="10298052" y="2131624"/>
                  </a:moveTo>
                  <a:cubicBezTo>
                    <a:pt x="10296781" y="1966524"/>
                    <a:pt x="10300592" y="1879388"/>
                    <a:pt x="10290431" y="1848126"/>
                  </a:cubicBezTo>
                  <a:cubicBezTo>
                    <a:pt x="10299321" y="1840501"/>
                    <a:pt x="10290431" y="1812542"/>
                    <a:pt x="10299321" y="1800342"/>
                  </a:cubicBezTo>
                  <a:cubicBezTo>
                    <a:pt x="10295512" y="1791700"/>
                    <a:pt x="10296781" y="1783059"/>
                    <a:pt x="10290431" y="1780009"/>
                  </a:cubicBezTo>
                  <a:lnTo>
                    <a:pt x="10290431" y="1771621"/>
                  </a:lnTo>
                  <a:cubicBezTo>
                    <a:pt x="10292971" y="1681138"/>
                    <a:pt x="10294242" y="1593705"/>
                    <a:pt x="10287892" y="1502967"/>
                  </a:cubicBezTo>
                  <a:cubicBezTo>
                    <a:pt x="10287892" y="1477550"/>
                    <a:pt x="10286621" y="1452388"/>
                    <a:pt x="10286621" y="1426971"/>
                  </a:cubicBezTo>
                  <a:cubicBezTo>
                    <a:pt x="10284081" y="1420363"/>
                    <a:pt x="10282812" y="1413500"/>
                    <a:pt x="10281542" y="1406383"/>
                  </a:cubicBezTo>
                  <a:cubicBezTo>
                    <a:pt x="10280271" y="1374867"/>
                    <a:pt x="10282812" y="1344621"/>
                    <a:pt x="10282812" y="1314629"/>
                  </a:cubicBezTo>
                  <a:cubicBezTo>
                    <a:pt x="10285352" y="1289721"/>
                    <a:pt x="10286621" y="1264050"/>
                    <a:pt x="10284081" y="1238633"/>
                  </a:cubicBezTo>
                  <a:cubicBezTo>
                    <a:pt x="10284081" y="1238125"/>
                    <a:pt x="10285352" y="1238379"/>
                    <a:pt x="10285352" y="1238633"/>
                  </a:cubicBezTo>
                  <a:cubicBezTo>
                    <a:pt x="10281542" y="1217029"/>
                    <a:pt x="10279002" y="1185767"/>
                    <a:pt x="10281542" y="1160096"/>
                  </a:cubicBezTo>
                  <a:lnTo>
                    <a:pt x="10276462" y="1145354"/>
                  </a:lnTo>
                  <a:lnTo>
                    <a:pt x="10276462" y="1103925"/>
                  </a:lnTo>
                  <a:cubicBezTo>
                    <a:pt x="10279002" y="1066054"/>
                    <a:pt x="10281542" y="974090"/>
                    <a:pt x="10281542" y="783590"/>
                  </a:cubicBezTo>
                  <a:cubicBezTo>
                    <a:pt x="10281542" y="548640"/>
                    <a:pt x="10281542" y="311150"/>
                    <a:pt x="10282812" y="74930"/>
                  </a:cubicBezTo>
                  <a:lnTo>
                    <a:pt x="10282812" y="17780"/>
                  </a:lnTo>
                  <a:lnTo>
                    <a:pt x="10242171" y="17780"/>
                  </a:lnTo>
                  <a:lnTo>
                    <a:pt x="10242171" y="52070"/>
                  </a:lnTo>
                  <a:lnTo>
                    <a:pt x="10248521" y="52070"/>
                  </a:lnTo>
                  <a:lnTo>
                    <a:pt x="10248521" y="74930"/>
                  </a:lnTo>
                  <a:cubicBezTo>
                    <a:pt x="10248521" y="100330"/>
                    <a:pt x="10249792" y="127000"/>
                    <a:pt x="10249792" y="153670"/>
                  </a:cubicBezTo>
                  <a:cubicBezTo>
                    <a:pt x="10249792" y="191770"/>
                    <a:pt x="10249792" y="231140"/>
                    <a:pt x="10251062" y="270510"/>
                  </a:cubicBezTo>
                  <a:lnTo>
                    <a:pt x="10251062" y="508000"/>
                  </a:lnTo>
                  <a:cubicBezTo>
                    <a:pt x="10251062" y="661670"/>
                    <a:pt x="10252331" y="815340"/>
                    <a:pt x="10257412" y="965200"/>
                  </a:cubicBezTo>
                  <a:lnTo>
                    <a:pt x="10252331" y="955040"/>
                  </a:lnTo>
                  <a:cubicBezTo>
                    <a:pt x="10254871" y="993140"/>
                    <a:pt x="10254871" y="1033780"/>
                    <a:pt x="10256142" y="1048262"/>
                  </a:cubicBezTo>
                  <a:cubicBezTo>
                    <a:pt x="10256142" y="1052837"/>
                    <a:pt x="10257412" y="1057412"/>
                    <a:pt x="10257412" y="1062242"/>
                  </a:cubicBezTo>
                  <a:cubicBezTo>
                    <a:pt x="10258681" y="1091216"/>
                    <a:pt x="10253602" y="1121462"/>
                    <a:pt x="10257412" y="1150437"/>
                  </a:cubicBezTo>
                  <a:lnTo>
                    <a:pt x="10254871" y="1147642"/>
                  </a:lnTo>
                  <a:cubicBezTo>
                    <a:pt x="10253602" y="1188562"/>
                    <a:pt x="10254871" y="1228212"/>
                    <a:pt x="10256142" y="1267354"/>
                  </a:cubicBezTo>
                  <a:cubicBezTo>
                    <a:pt x="10256142" y="1285908"/>
                    <a:pt x="10254871" y="1304463"/>
                    <a:pt x="10256142" y="1323017"/>
                  </a:cubicBezTo>
                  <a:cubicBezTo>
                    <a:pt x="10254871" y="1363938"/>
                    <a:pt x="10258681" y="1391388"/>
                    <a:pt x="10258681" y="1432563"/>
                  </a:cubicBezTo>
                  <a:lnTo>
                    <a:pt x="10253602" y="1433579"/>
                  </a:lnTo>
                  <a:cubicBezTo>
                    <a:pt x="10271381" y="1502713"/>
                    <a:pt x="10238362" y="1578709"/>
                    <a:pt x="10257412" y="1650638"/>
                  </a:cubicBezTo>
                  <a:lnTo>
                    <a:pt x="10251062" y="1645555"/>
                  </a:lnTo>
                  <a:cubicBezTo>
                    <a:pt x="10261221" y="1656738"/>
                    <a:pt x="10247252" y="1689017"/>
                    <a:pt x="10263762" y="1684950"/>
                  </a:cubicBezTo>
                  <a:lnTo>
                    <a:pt x="10258681" y="1697659"/>
                  </a:lnTo>
                  <a:cubicBezTo>
                    <a:pt x="10280271" y="1746459"/>
                    <a:pt x="10248521" y="1786617"/>
                    <a:pt x="10262492" y="1846601"/>
                  </a:cubicBezTo>
                  <a:lnTo>
                    <a:pt x="10258681" y="1842788"/>
                  </a:lnTo>
                  <a:cubicBezTo>
                    <a:pt x="10261221" y="1858801"/>
                    <a:pt x="10263762" y="1877355"/>
                    <a:pt x="10259952" y="1889046"/>
                  </a:cubicBezTo>
                  <a:cubicBezTo>
                    <a:pt x="10259952" y="1887267"/>
                    <a:pt x="10258681" y="1888030"/>
                    <a:pt x="10257412" y="1884217"/>
                  </a:cubicBezTo>
                  <a:cubicBezTo>
                    <a:pt x="10242171" y="2066854"/>
                    <a:pt x="10258681" y="2344984"/>
                    <a:pt x="10258681" y="2609144"/>
                  </a:cubicBezTo>
                  <a:lnTo>
                    <a:pt x="10251062" y="2578664"/>
                  </a:lnTo>
                  <a:cubicBezTo>
                    <a:pt x="10253602" y="2616764"/>
                    <a:pt x="10254871" y="2666294"/>
                    <a:pt x="10254871" y="2719634"/>
                  </a:cubicBezTo>
                  <a:lnTo>
                    <a:pt x="10254871" y="2880924"/>
                  </a:lnTo>
                  <a:cubicBezTo>
                    <a:pt x="10251062" y="2880924"/>
                    <a:pt x="10248521" y="2879654"/>
                    <a:pt x="10243442" y="2879654"/>
                  </a:cubicBezTo>
                  <a:lnTo>
                    <a:pt x="10240902" y="2880924"/>
                  </a:lnTo>
                  <a:lnTo>
                    <a:pt x="10229471" y="2886004"/>
                  </a:lnTo>
                  <a:lnTo>
                    <a:pt x="10221852" y="2886004"/>
                  </a:lnTo>
                  <a:cubicBezTo>
                    <a:pt x="10201531" y="2880924"/>
                    <a:pt x="10205342" y="2883464"/>
                    <a:pt x="10196452" y="2878384"/>
                  </a:cubicBezTo>
                  <a:cubicBezTo>
                    <a:pt x="10092312" y="2877114"/>
                    <a:pt x="10078342" y="2866954"/>
                    <a:pt x="10004681" y="2861874"/>
                  </a:cubicBezTo>
                  <a:cubicBezTo>
                    <a:pt x="10004681" y="2861874"/>
                    <a:pt x="10005952" y="2861874"/>
                    <a:pt x="10004681" y="2863144"/>
                  </a:cubicBezTo>
                  <a:cubicBezTo>
                    <a:pt x="9953881" y="2872034"/>
                    <a:pt x="9884031" y="2866954"/>
                    <a:pt x="9843392" y="2865684"/>
                  </a:cubicBezTo>
                  <a:lnTo>
                    <a:pt x="9826881" y="2861874"/>
                  </a:lnTo>
                  <a:cubicBezTo>
                    <a:pt x="9802752" y="2852984"/>
                    <a:pt x="9708771" y="2878384"/>
                    <a:pt x="9740521" y="2864414"/>
                  </a:cubicBezTo>
                  <a:cubicBezTo>
                    <a:pt x="9529702" y="2868224"/>
                    <a:pt x="9288402" y="2868224"/>
                    <a:pt x="8849894" y="2868224"/>
                  </a:cubicBezTo>
                  <a:cubicBezTo>
                    <a:pt x="8786455" y="2874574"/>
                    <a:pt x="8503422" y="2868224"/>
                    <a:pt x="8603460" y="2878384"/>
                  </a:cubicBezTo>
                  <a:cubicBezTo>
                    <a:pt x="8491222" y="2865684"/>
                    <a:pt x="8154510" y="2863144"/>
                    <a:pt x="8030073" y="2863144"/>
                  </a:cubicBezTo>
                  <a:cubicBezTo>
                    <a:pt x="8034953" y="2861874"/>
                    <a:pt x="8039833" y="2860604"/>
                    <a:pt x="8059353" y="2860604"/>
                  </a:cubicBezTo>
                  <a:cubicBezTo>
                    <a:pt x="7817798" y="2844094"/>
                    <a:pt x="7771439" y="2875844"/>
                    <a:pt x="7544525" y="2855524"/>
                  </a:cubicBezTo>
                  <a:cubicBezTo>
                    <a:pt x="7507926" y="2869494"/>
                    <a:pt x="7132175" y="2851714"/>
                    <a:pt x="7002858" y="2866954"/>
                  </a:cubicBezTo>
                  <a:cubicBezTo>
                    <a:pt x="6976019" y="2864414"/>
                    <a:pt x="6966259" y="2860604"/>
                    <a:pt x="6976019" y="2859334"/>
                  </a:cubicBezTo>
                  <a:cubicBezTo>
                    <a:pt x="6566108" y="2856794"/>
                    <a:pt x="6114719" y="2855524"/>
                    <a:pt x="5770688" y="2852984"/>
                  </a:cubicBezTo>
                  <a:cubicBezTo>
                    <a:pt x="5475455" y="2865684"/>
                    <a:pt x="5055785" y="2847904"/>
                    <a:pt x="4799591" y="2864414"/>
                  </a:cubicBezTo>
                  <a:cubicBezTo>
                    <a:pt x="4589756" y="2860604"/>
                    <a:pt x="4248164" y="2854254"/>
                    <a:pt x="3955371" y="2860604"/>
                  </a:cubicBezTo>
                  <a:lnTo>
                    <a:pt x="3984651" y="2858064"/>
                  </a:lnTo>
                  <a:cubicBezTo>
                    <a:pt x="3652819" y="2859334"/>
                    <a:pt x="3238029" y="2859334"/>
                    <a:pt x="3011114" y="2870764"/>
                  </a:cubicBezTo>
                  <a:cubicBezTo>
                    <a:pt x="2913516" y="2854254"/>
                    <a:pt x="2769560" y="2858064"/>
                    <a:pt x="2625603" y="2852984"/>
                  </a:cubicBezTo>
                  <a:cubicBezTo>
                    <a:pt x="2403569" y="2860604"/>
                    <a:pt x="1957059" y="2858064"/>
                    <a:pt x="1617908" y="2865684"/>
                  </a:cubicBezTo>
                  <a:cubicBezTo>
                    <a:pt x="1566669" y="2858064"/>
                    <a:pt x="1339754" y="2869494"/>
                    <a:pt x="1322675" y="2858064"/>
                  </a:cubicBezTo>
                  <a:cubicBezTo>
                    <a:pt x="1004570" y="2865684"/>
                    <a:pt x="814070" y="2869494"/>
                    <a:pt x="617220" y="2870764"/>
                  </a:cubicBezTo>
                  <a:lnTo>
                    <a:pt x="318770" y="2870764"/>
                  </a:lnTo>
                  <a:lnTo>
                    <a:pt x="168910" y="2869494"/>
                  </a:lnTo>
                  <a:lnTo>
                    <a:pt x="93980" y="2868224"/>
                  </a:lnTo>
                  <a:lnTo>
                    <a:pt x="58420" y="2868224"/>
                  </a:lnTo>
                  <a:lnTo>
                    <a:pt x="45720" y="2866954"/>
                  </a:lnTo>
                  <a:lnTo>
                    <a:pt x="48260" y="2866954"/>
                  </a:lnTo>
                  <a:cubicBezTo>
                    <a:pt x="52070" y="2724714"/>
                    <a:pt x="55880" y="2585014"/>
                    <a:pt x="58420" y="2450394"/>
                  </a:cubicBezTo>
                  <a:cubicBezTo>
                    <a:pt x="55880" y="2426264"/>
                    <a:pt x="53340" y="2402134"/>
                    <a:pt x="49530" y="2376734"/>
                  </a:cubicBezTo>
                  <a:cubicBezTo>
                    <a:pt x="46990" y="2211634"/>
                    <a:pt x="45720" y="2028754"/>
                    <a:pt x="45720" y="1889809"/>
                  </a:cubicBezTo>
                  <a:cubicBezTo>
                    <a:pt x="46990" y="1881422"/>
                    <a:pt x="48260" y="1872780"/>
                    <a:pt x="45720" y="1863884"/>
                  </a:cubicBezTo>
                  <a:lnTo>
                    <a:pt x="45720" y="1858292"/>
                  </a:lnTo>
                  <a:lnTo>
                    <a:pt x="48260" y="1857021"/>
                  </a:lnTo>
                  <a:lnTo>
                    <a:pt x="49530" y="1843296"/>
                  </a:lnTo>
                  <a:cubicBezTo>
                    <a:pt x="50800" y="1843551"/>
                    <a:pt x="53340" y="1843551"/>
                    <a:pt x="54610" y="1844567"/>
                  </a:cubicBezTo>
                  <a:lnTo>
                    <a:pt x="54610" y="1847363"/>
                  </a:lnTo>
                  <a:lnTo>
                    <a:pt x="54610" y="1844821"/>
                  </a:lnTo>
                  <a:cubicBezTo>
                    <a:pt x="55880" y="1845584"/>
                    <a:pt x="57150" y="1846601"/>
                    <a:pt x="57150" y="1848126"/>
                  </a:cubicBezTo>
                  <a:lnTo>
                    <a:pt x="57150" y="1776450"/>
                  </a:lnTo>
                  <a:cubicBezTo>
                    <a:pt x="58420" y="1776959"/>
                    <a:pt x="59690" y="1777467"/>
                    <a:pt x="58420" y="1779246"/>
                  </a:cubicBezTo>
                  <a:cubicBezTo>
                    <a:pt x="69850" y="1760946"/>
                    <a:pt x="57150" y="1753321"/>
                    <a:pt x="57150" y="1741630"/>
                  </a:cubicBezTo>
                  <a:lnTo>
                    <a:pt x="57150" y="1739342"/>
                  </a:lnTo>
                  <a:cubicBezTo>
                    <a:pt x="57150" y="1735275"/>
                    <a:pt x="59690" y="1730955"/>
                    <a:pt x="63500" y="1725363"/>
                  </a:cubicBezTo>
                  <a:cubicBezTo>
                    <a:pt x="50800" y="1722059"/>
                    <a:pt x="64770" y="1688000"/>
                    <a:pt x="54610" y="1672242"/>
                  </a:cubicBezTo>
                  <a:lnTo>
                    <a:pt x="54610" y="1666650"/>
                  </a:lnTo>
                  <a:cubicBezTo>
                    <a:pt x="57150" y="1665634"/>
                    <a:pt x="58420" y="1665125"/>
                    <a:pt x="59690" y="1665888"/>
                  </a:cubicBezTo>
                  <a:cubicBezTo>
                    <a:pt x="62230" y="1623188"/>
                    <a:pt x="63500" y="1575913"/>
                    <a:pt x="66040" y="1539567"/>
                  </a:cubicBezTo>
                  <a:cubicBezTo>
                    <a:pt x="53340" y="1508559"/>
                    <a:pt x="71120" y="1464588"/>
                    <a:pt x="54610" y="1438154"/>
                  </a:cubicBezTo>
                  <a:cubicBezTo>
                    <a:pt x="58420" y="1416042"/>
                    <a:pt x="64770" y="1380458"/>
                    <a:pt x="58420" y="1349704"/>
                  </a:cubicBezTo>
                  <a:lnTo>
                    <a:pt x="60960" y="1352754"/>
                  </a:lnTo>
                  <a:cubicBezTo>
                    <a:pt x="59690" y="1317933"/>
                    <a:pt x="59690" y="1274725"/>
                    <a:pt x="48260" y="1250833"/>
                  </a:cubicBezTo>
                  <a:cubicBezTo>
                    <a:pt x="64770" y="1240667"/>
                    <a:pt x="60960" y="1225671"/>
                    <a:pt x="66040" y="1210675"/>
                  </a:cubicBezTo>
                  <a:cubicBezTo>
                    <a:pt x="58420" y="1187546"/>
                    <a:pt x="60960" y="1140779"/>
                    <a:pt x="53340" y="1105450"/>
                  </a:cubicBezTo>
                  <a:cubicBezTo>
                    <a:pt x="60960" y="1100112"/>
                    <a:pt x="50800" y="1076221"/>
                    <a:pt x="60960" y="107444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6481" y="58420"/>
                    <a:pt x="1249476" y="72390"/>
                    <a:pt x="1454431" y="63500"/>
                  </a:cubicBezTo>
                  <a:lnTo>
                    <a:pt x="1466631" y="66040"/>
                  </a:lnTo>
                  <a:lnTo>
                    <a:pt x="1595948" y="62230"/>
                  </a:lnTo>
                  <a:cubicBezTo>
                    <a:pt x="1593508" y="64770"/>
                    <a:pt x="1588628" y="69850"/>
                    <a:pt x="1549589" y="69850"/>
                  </a:cubicBezTo>
                  <a:cubicBezTo>
                    <a:pt x="3125791" y="73660"/>
                    <a:pt x="4750792" y="55880"/>
                    <a:pt x="6368473" y="58420"/>
                  </a:cubicBezTo>
                  <a:lnTo>
                    <a:pt x="6307475" y="62230"/>
                  </a:lnTo>
                  <a:lnTo>
                    <a:pt x="6622227" y="55880"/>
                  </a:lnTo>
                  <a:cubicBezTo>
                    <a:pt x="6619787" y="57150"/>
                    <a:pt x="6605148" y="58420"/>
                    <a:pt x="6590507" y="59690"/>
                  </a:cubicBezTo>
                  <a:cubicBezTo>
                    <a:pt x="6993098" y="66040"/>
                    <a:pt x="7410328" y="55880"/>
                    <a:pt x="7800719" y="57150"/>
                  </a:cubicBezTo>
                  <a:cubicBezTo>
                    <a:pt x="7798279" y="58420"/>
                    <a:pt x="7739720" y="62230"/>
                    <a:pt x="7793398" y="64770"/>
                  </a:cubicBezTo>
                  <a:cubicBezTo>
                    <a:pt x="8083752" y="54610"/>
                    <a:pt x="8259427" y="77470"/>
                    <a:pt x="8403384" y="57150"/>
                  </a:cubicBezTo>
                  <a:cubicBezTo>
                    <a:pt x="8418024" y="58420"/>
                    <a:pt x="8425344" y="62230"/>
                    <a:pt x="8396064" y="64770"/>
                  </a:cubicBezTo>
                  <a:cubicBezTo>
                    <a:pt x="9203684" y="58420"/>
                    <a:pt x="9668131" y="58420"/>
                    <a:pt x="10091041" y="62230"/>
                  </a:cubicBezTo>
                  <a:cubicBezTo>
                    <a:pt x="10139302" y="59690"/>
                    <a:pt x="10190102" y="58420"/>
                    <a:pt x="10240902" y="55880"/>
                  </a:cubicBezTo>
                  <a:lnTo>
                    <a:pt x="10240902" y="20320"/>
                  </a:lnTo>
                  <a:cubicBezTo>
                    <a:pt x="9962771" y="19050"/>
                    <a:pt x="9683371" y="19050"/>
                    <a:pt x="9403971" y="17780"/>
                  </a:cubicBezTo>
                  <a:cubicBezTo>
                    <a:pt x="7812919" y="12700"/>
                    <a:pt x="6314795" y="0"/>
                    <a:pt x="4648315" y="24130"/>
                  </a:cubicBezTo>
                  <a:cubicBezTo>
                    <a:pt x="4650755" y="22860"/>
                    <a:pt x="4636115" y="21590"/>
                    <a:pt x="4680034" y="20320"/>
                  </a:cubicBezTo>
                  <a:cubicBezTo>
                    <a:pt x="4199365" y="24130"/>
                    <a:pt x="3762616" y="17780"/>
                    <a:pt x="3308787" y="21590"/>
                  </a:cubicBezTo>
                  <a:lnTo>
                    <a:pt x="3311227" y="20320"/>
                  </a:lnTo>
                  <a:cubicBezTo>
                    <a:pt x="2193734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114854"/>
                    <a:pt x="20320" y="1206862"/>
                  </a:cubicBezTo>
                  <a:cubicBezTo>
                    <a:pt x="26670" y="1320475"/>
                    <a:pt x="8890" y="1430529"/>
                    <a:pt x="13970" y="1543888"/>
                  </a:cubicBezTo>
                  <a:cubicBezTo>
                    <a:pt x="7620" y="1630559"/>
                    <a:pt x="21590" y="1720534"/>
                    <a:pt x="25400" y="1809746"/>
                  </a:cubicBezTo>
                  <a:cubicBezTo>
                    <a:pt x="20320" y="1843042"/>
                    <a:pt x="13970" y="1877355"/>
                    <a:pt x="15240" y="1955094"/>
                  </a:cubicBezTo>
                  <a:lnTo>
                    <a:pt x="19050" y="1942394"/>
                  </a:lnTo>
                  <a:cubicBezTo>
                    <a:pt x="13970" y="1991924"/>
                    <a:pt x="15240" y="2046534"/>
                    <a:pt x="19050" y="2098604"/>
                  </a:cubicBezTo>
                  <a:cubicBezTo>
                    <a:pt x="17780" y="2159564"/>
                    <a:pt x="17780" y="2221794"/>
                    <a:pt x="19050" y="2284024"/>
                  </a:cubicBezTo>
                  <a:cubicBezTo>
                    <a:pt x="19050" y="2285294"/>
                    <a:pt x="19050" y="2287834"/>
                    <a:pt x="17780" y="2289104"/>
                  </a:cubicBezTo>
                  <a:lnTo>
                    <a:pt x="16510" y="2276404"/>
                  </a:lnTo>
                  <a:cubicBezTo>
                    <a:pt x="12700" y="2300534"/>
                    <a:pt x="15240" y="2328474"/>
                    <a:pt x="19050" y="2356414"/>
                  </a:cubicBezTo>
                  <a:cubicBezTo>
                    <a:pt x="19050" y="2380544"/>
                    <a:pt x="20320" y="2403404"/>
                    <a:pt x="20320" y="2427534"/>
                  </a:cubicBezTo>
                  <a:lnTo>
                    <a:pt x="24130" y="2623114"/>
                  </a:lnTo>
                  <a:cubicBezTo>
                    <a:pt x="21590" y="2672644"/>
                    <a:pt x="34290" y="2795834"/>
                    <a:pt x="15240" y="2799644"/>
                  </a:cubicBezTo>
                  <a:cubicBezTo>
                    <a:pt x="15240" y="2756464"/>
                    <a:pt x="6350" y="2866954"/>
                    <a:pt x="1270" y="2770434"/>
                  </a:cubicBezTo>
                  <a:cubicBezTo>
                    <a:pt x="0" y="2781864"/>
                    <a:pt x="0" y="2809804"/>
                    <a:pt x="0" y="2839014"/>
                  </a:cubicBezTo>
                  <a:cubicBezTo>
                    <a:pt x="0" y="2847904"/>
                    <a:pt x="1270" y="2856794"/>
                    <a:pt x="1270" y="2864414"/>
                  </a:cubicBezTo>
                  <a:cubicBezTo>
                    <a:pt x="2540" y="2882194"/>
                    <a:pt x="5080" y="2894894"/>
                    <a:pt x="7620" y="2891084"/>
                  </a:cubicBezTo>
                  <a:cubicBezTo>
                    <a:pt x="17780" y="2901244"/>
                    <a:pt x="25400" y="2945694"/>
                    <a:pt x="33020" y="2884734"/>
                  </a:cubicBezTo>
                  <a:lnTo>
                    <a:pt x="60960" y="2884734"/>
                  </a:lnTo>
                  <a:cubicBezTo>
                    <a:pt x="91440" y="2884734"/>
                    <a:pt x="121920" y="2884734"/>
                    <a:pt x="152400" y="2886004"/>
                  </a:cubicBezTo>
                  <a:cubicBezTo>
                    <a:pt x="194310" y="2887274"/>
                    <a:pt x="234950" y="2888544"/>
                    <a:pt x="273050" y="2889814"/>
                  </a:cubicBezTo>
                  <a:cubicBezTo>
                    <a:pt x="991870" y="2916484"/>
                    <a:pt x="2296211" y="2899974"/>
                    <a:pt x="3677218" y="2883464"/>
                  </a:cubicBezTo>
                  <a:cubicBezTo>
                    <a:pt x="4848390" y="2892354"/>
                    <a:pt x="6019562" y="2872034"/>
                    <a:pt x="7159014" y="2884734"/>
                  </a:cubicBezTo>
                  <a:cubicBezTo>
                    <a:pt x="6529510" y="2887274"/>
                    <a:pt x="5907324" y="2892354"/>
                    <a:pt x="5258300" y="2896164"/>
                  </a:cubicBezTo>
                  <a:cubicBezTo>
                    <a:pt x="5272939" y="2894894"/>
                    <a:pt x="5280260" y="2893624"/>
                    <a:pt x="5294899" y="2892354"/>
                  </a:cubicBezTo>
                  <a:cubicBezTo>
                    <a:pt x="5246100" y="2894894"/>
                    <a:pt x="5192422" y="2898704"/>
                    <a:pt x="5136303" y="2897434"/>
                  </a:cubicBezTo>
                  <a:cubicBezTo>
                    <a:pt x="5121663" y="2896164"/>
                    <a:pt x="5150943" y="2894894"/>
                    <a:pt x="5170462" y="2893624"/>
                  </a:cubicBezTo>
                  <a:cubicBezTo>
                    <a:pt x="4955747" y="2883464"/>
                    <a:pt x="4543397" y="2899974"/>
                    <a:pt x="4409200" y="2892354"/>
                  </a:cubicBezTo>
                  <a:cubicBezTo>
                    <a:pt x="4348202" y="2893624"/>
                    <a:pt x="4321363" y="2897434"/>
                    <a:pt x="4355522" y="2901244"/>
                  </a:cubicBezTo>
                  <a:cubicBezTo>
                    <a:pt x="3564981" y="2903784"/>
                    <a:pt x="2718321" y="2906324"/>
                    <a:pt x="1910701" y="2913944"/>
                  </a:cubicBezTo>
                  <a:cubicBezTo>
                    <a:pt x="1871662" y="2912674"/>
                    <a:pt x="1864342" y="2910134"/>
                    <a:pt x="1876541" y="2906324"/>
                  </a:cubicBezTo>
                  <a:cubicBezTo>
                    <a:pt x="1188478" y="2922834"/>
                    <a:pt x="735330" y="2916484"/>
                    <a:pt x="368300" y="2913944"/>
                  </a:cubicBezTo>
                  <a:cubicBezTo>
                    <a:pt x="354330" y="2917754"/>
                    <a:pt x="405130" y="2919024"/>
                    <a:pt x="369570" y="2922834"/>
                  </a:cubicBezTo>
                  <a:cubicBezTo>
                    <a:pt x="487680" y="2927914"/>
                    <a:pt x="585470" y="2912674"/>
                    <a:pt x="692150" y="2920294"/>
                  </a:cubicBezTo>
                  <a:lnTo>
                    <a:pt x="678180" y="2924104"/>
                  </a:lnTo>
                  <a:cubicBezTo>
                    <a:pt x="755650" y="2926644"/>
                    <a:pt x="693420" y="2913944"/>
                    <a:pt x="774700" y="2919024"/>
                  </a:cubicBezTo>
                  <a:cubicBezTo>
                    <a:pt x="806450" y="2922834"/>
                    <a:pt x="767080" y="2924104"/>
                    <a:pt x="781050" y="2925374"/>
                  </a:cubicBezTo>
                  <a:cubicBezTo>
                    <a:pt x="946150" y="2924104"/>
                    <a:pt x="1203118" y="2927914"/>
                    <a:pt x="1503231" y="2917754"/>
                  </a:cubicBezTo>
                  <a:cubicBezTo>
                    <a:pt x="1576429" y="2926644"/>
                    <a:pt x="1844822" y="2917754"/>
                    <a:pt x="1961939" y="2926644"/>
                  </a:cubicBezTo>
                  <a:cubicBezTo>
                    <a:pt x="2044897" y="2922834"/>
                    <a:pt x="2125415" y="2924104"/>
                    <a:pt x="2157135" y="2917754"/>
                  </a:cubicBezTo>
                  <a:cubicBezTo>
                    <a:pt x="3269748" y="2922834"/>
                    <a:pt x="4406761" y="2913944"/>
                    <a:pt x="5546213" y="2913944"/>
                  </a:cubicBezTo>
                  <a:cubicBezTo>
                    <a:pt x="6080560" y="2896164"/>
                    <a:pt x="6717385" y="2917754"/>
                    <a:pt x="7351770" y="2911404"/>
                  </a:cubicBezTo>
                  <a:cubicBezTo>
                    <a:pt x="7356649" y="2911404"/>
                    <a:pt x="7354210" y="2912674"/>
                    <a:pt x="7351770" y="2912674"/>
                  </a:cubicBezTo>
                  <a:cubicBezTo>
                    <a:pt x="7559165" y="2908864"/>
                    <a:pt x="7859277" y="2906324"/>
                    <a:pt x="8105711" y="2908864"/>
                  </a:cubicBezTo>
                  <a:lnTo>
                    <a:pt x="8315546" y="2901244"/>
                  </a:lnTo>
                  <a:cubicBezTo>
                    <a:pt x="8786455" y="2906324"/>
                    <a:pt x="9262244" y="2908864"/>
                    <a:pt x="9515731" y="2908864"/>
                  </a:cubicBezTo>
                  <a:lnTo>
                    <a:pt x="10154541" y="2908864"/>
                  </a:lnTo>
                  <a:cubicBezTo>
                    <a:pt x="10150731" y="2910134"/>
                    <a:pt x="10139302" y="2911404"/>
                    <a:pt x="10115171" y="2912674"/>
                  </a:cubicBezTo>
                  <a:cubicBezTo>
                    <a:pt x="10134221" y="2913944"/>
                    <a:pt x="10206612" y="2913944"/>
                    <a:pt x="10242171" y="2910134"/>
                  </a:cubicBezTo>
                  <a:cubicBezTo>
                    <a:pt x="10247252" y="2910134"/>
                    <a:pt x="10252331" y="2908864"/>
                    <a:pt x="10256141" y="2908864"/>
                  </a:cubicBezTo>
                  <a:lnTo>
                    <a:pt x="10281541" y="2908864"/>
                  </a:lnTo>
                  <a:lnTo>
                    <a:pt x="10281541" y="2893624"/>
                  </a:lnTo>
                  <a:cubicBezTo>
                    <a:pt x="10289162" y="2889814"/>
                    <a:pt x="10275191" y="2891084"/>
                    <a:pt x="10281541" y="2883464"/>
                  </a:cubicBezTo>
                  <a:lnTo>
                    <a:pt x="10281541" y="2577394"/>
                  </a:lnTo>
                  <a:cubicBezTo>
                    <a:pt x="10286621" y="2596444"/>
                    <a:pt x="10279002" y="2659944"/>
                    <a:pt x="10287891" y="2651054"/>
                  </a:cubicBezTo>
                  <a:cubicBezTo>
                    <a:pt x="10291702" y="2606604"/>
                    <a:pt x="10285352" y="2587554"/>
                    <a:pt x="10281541" y="2577394"/>
                  </a:cubicBezTo>
                  <a:cubicBezTo>
                    <a:pt x="10281541" y="2395784"/>
                    <a:pt x="10282812" y="2212904"/>
                    <a:pt x="10282812" y="2031294"/>
                  </a:cubicBezTo>
                  <a:cubicBezTo>
                    <a:pt x="10284081" y="1915724"/>
                    <a:pt x="10284081" y="1880913"/>
                    <a:pt x="10285352" y="1858292"/>
                  </a:cubicBezTo>
                  <a:cubicBezTo>
                    <a:pt x="10291702" y="1970334"/>
                    <a:pt x="10286621" y="2258624"/>
                    <a:pt x="10285352" y="2541834"/>
                  </a:cubicBezTo>
                  <a:cubicBezTo>
                    <a:pt x="10289162" y="2555804"/>
                    <a:pt x="10290431" y="2505004"/>
                    <a:pt x="10294241" y="2540564"/>
                  </a:cubicBezTo>
                  <a:cubicBezTo>
                    <a:pt x="10299321" y="2422454"/>
                    <a:pt x="10284081" y="2324664"/>
                    <a:pt x="10291702" y="2217984"/>
                  </a:cubicBezTo>
                  <a:lnTo>
                    <a:pt x="10295512" y="2231954"/>
                  </a:lnTo>
                  <a:cubicBezTo>
                    <a:pt x="10298052" y="2154484"/>
                    <a:pt x="10285352" y="2216714"/>
                    <a:pt x="10290431" y="2135434"/>
                  </a:cubicBezTo>
                  <a:cubicBezTo>
                    <a:pt x="10295512" y="2106224"/>
                    <a:pt x="10296781" y="2146864"/>
                    <a:pt x="10298052" y="2131624"/>
                  </a:cubicBezTo>
                  <a:close/>
                  <a:moveTo>
                    <a:pt x="9825612" y="2882194"/>
                  </a:moveTo>
                  <a:lnTo>
                    <a:pt x="9853552" y="2882194"/>
                  </a:lnTo>
                  <a:cubicBezTo>
                    <a:pt x="9847202" y="2880924"/>
                    <a:pt x="9838312" y="2880924"/>
                    <a:pt x="9825612" y="2882194"/>
                  </a:cubicBezTo>
                  <a:close/>
                </a:path>
              </a:pathLst>
            </a:custGeom>
            <a:solidFill>
              <a:srgbClr val="7B3C15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5185" t="1823" b="30669"/>
          <a:stretch>
            <a:fillRect/>
          </a:stretch>
        </p:blipFill>
        <p:spPr>
          <a:xfrm>
            <a:off x="9458189" y="2858134"/>
            <a:ext cx="8686936" cy="228536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9382878" y="2858134"/>
            <a:ext cx="8837558" cy="2268656"/>
            <a:chOff x="0" y="0"/>
            <a:chExt cx="9926631" cy="2548228"/>
          </a:xfrm>
        </p:grpSpPr>
        <p:sp>
          <p:nvSpPr>
            <p:cNvPr id="10" name="Freeform 10"/>
            <p:cNvSpPr/>
            <p:nvPr/>
          </p:nvSpPr>
          <p:spPr>
            <a:xfrm>
              <a:off x="1270" y="-10160"/>
              <a:ext cx="9922821" cy="2572358"/>
            </a:xfrm>
            <a:custGeom>
              <a:avLst/>
              <a:gdLst/>
              <a:ahLst/>
              <a:cxnLst/>
              <a:rect l="l" t="t" r="r" b="b"/>
              <a:pathLst>
                <a:path w="9922821" h="2572358">
                  <a:moveTo>
                    <a:pt x="9920281" y="1758288"/>
                  </a:moveTo>
                  <a:cubicBezTo>
                    <a:pt x="9919011" y="1593188"/>
                    <a:pt x="9922821" y="1515357"/>
                    <a:pt x="9912661" y="1497681"/>
                  </a:cubicBezTo>
                  <a:cubicBezTo>
                    <a:pt x="9921551" y="1493369"/>
                    <a:pt x="9912661" y="1477561"/>
                    <a:pt x="9921551" y="1470663"/>
                  </a:cubicBezTo>
                  <a:cubicBezTo>
                    <a:pt x="9917741" y="1465777"/>
                    <a:pt x="9919011" y="1460890"/>
                    <a:pt x="9912661" y="1459166"/>
                  </a:cubicBezTo>
                  <a:lnTo>
                    <a:pt x="9912661" y="1454423"/>
                  </a:lnTo>
                  <a:cubicBezTo>
                    <a:pt x="9915201" y="1403262"/>
                    <a:pt x="9916471" y="1353825"/>
                    <a:pt x="9910121" y="1302519"/>
                  </a:cubicBezTo>
                  <a:cubicBezTo>
                    <a:pt x="9910121" y="1288148"/>
                    <a:pt x="9908851" y="1273921"/>
                    <a:pt x="9908851" y="1259549"/>
                  </a:cubicBezTo>
                  <a:cubicBezTo>
                    <a:pt x="9906311" y="1255813"/>
                    <a:pt x="9905041" y="1251933"/>
                    <a:pt x="9903771" y="1247909"/>
                  </a:cubicBezTo>
                  <a:cubicBezTo>
                    <a:pt x="9902501" y="1230088"/>
                    <a:pt x="9905041" y="1212987"/>
                    <a:pt x="9905041" y="1196029"/>
                  </a:cubicBezTo>
                  <a:cubicBezTo>
                    <a:pt x="9907581" y="1181945"/>
                    <a:pt x="9908851" y="1167430"/>
                    <a:pt x="9906311" y="1153059"/>
                  </a:cubicBezTo>
                  <a:cubicBezTo>
                    <a:pt x="9906311" y="1152771"/>
                    <a:pt x="9907581" y="1152915"/>
                    <a:pt x="9907581" y="1153059"/>
                  </a:cubicBezTo>
                  <a:cubicBezTo>
                    <a:pt x="9903771" y="1140843"/>
                    <a:pt x="9901231" y="1123166"/>
                    <a:pt x="9903771" y="1108651"/>
                  </a:cubicBezTo>
                  <a:lnTo>
                    <a:pt x="9898691" y="1100316"/>
                  </a:lnTo>
                  <a:lnTo>
                    <a:pt x="9898691" y="1076891"/>
                  </a:lnTo>
                  <a:cubicBezTo>
                    <a:pt x="9901231" y="1055478"/>
                    <a:pt x="9903771" y="974090"/>
                    <a:pt x="9903771" y="783590"/>
                  </a:cubicBezTo>
                  <a:cubicBezTo>
                    <a:pt x="9903771" y="548640"/>
                    <a:pt x="9903771" y="311150"/>
                    <a:pt x="9905041" y="74930"/>
                  </a:cubicBezTo>
                  <a:lnTo>
                    <a:pt x="9905041" y="17780"/>
                  </a:lnTo>
                  <a:lnTo>
                    <a:pt x="9864401" y="17780"/>
                  </a:lnTo>
                  <a:lnTo>
                    <a:pt x="9864401" y="52070"/>
                  </a:lnTo>
                  <a:lnTo>
                    <a:pt x="9870751" y="52070"/>
                  </a:lnTo>
                  <a:lnTo>
                    <a:pt x="9870751" y="74930"/>
                  </a:lnTo>
                  <a:cubicBezTo>
                    <a:pt x="9870751" y="100330"/>
                    <a:pt x="9872021" y="127000"/>
                    <a:pt x="9872021" y="153670"/>
                  </a:cubicBezTo>
                  <a:cubicBezTo>
                    <a:pt x="9872021" y="191770"/>
                    <a:pt x="9872021" y="231140"/>
                    <a:pt x="9873291" y="270510"/>
                  </a:cubicBezTo>
                  <a:lnTo>
                    <a:pt x="9873291" y="508000"/>
                  </a:lnTo>
                  <a:cubicBezTo>
                    <a:pt x="9873291" y="661670"/>
                    <a:pt x="9874561" y="815340"/>
                    <a:pt x="9879641" y="965200"/>
                  </a:cubicBezTo>
                  <a:lnTo>
                    <a:pt x="9874561" y="955040"/>
                  </a:lnTo>
                  <a:cubicBezTo>
                    <a:pt x="9877101" y="993140"/>
                    <a:pt x="9877101" y="1033780"/>
                    <a:pt x="9878371" y="1045418"/>
                  </a:cubicBezTo>
                  <a:cubicBezTo>
                    <a:pt x="9878371" y="1048005"/>
                    <a:pt x="9879641" y="1050592"/>
                    <a:pt x="9879641" y="1053322"/>
                  </a:cubicBezTo>
                  <a:cubicBezTo>
                    <a:pt x="9880911" y="1069706"/>
                    <a:pt x="9875831" y="1086807"/>
                    <a:pt x="9879641" y="1103190"/>
                  </a:cubicBezTo>
                  <a:lnTo>
                    <a:pt x="9877101" y="1101610"/>
                  </a:lnTo>
                  <a:cubicBezTo>
                    <a:pt x="9875831" y="1124747"/>
                    <a:pt x="9877101" y="1147166"/>
                    <a:pt x="9878371" y="1169298"/>
                  </a:cubicBezTo>
                  <a:cubicBezTo>
                    <a:pt x="9878371" y="1179789"/>
                    <a:pt x="9877101" y="1190280"/>
                    <a:pt x="9878371" y="1200771"/>
                  </a:cubicBezTo>
                  <a:cubicBezTo>
                    <a:pt x="9877101" y="1223909"/>
                    <a:pt x="9880911" y="1239430"/>
                    <a:pt x="9880911" y="1262711"/>
                  </a:cubicBezTo>
                  <a:lnTo>
                    <a:pt x="9875831" y="1263286"/>
                  </a:lnTo>
                  <a:cubicBezTo>
                    <a:pt x="9893611" y="1302376"/>
                    <a:pt x="9860591" y="1345346"/>
                    <a:pt x="9879641" y="1386016"/>
                  </a:cubicBezTo>
                  <a:lnTo>
                    <a:pt x="9873291" y="1383142"/>
                  </a:lnTo>
                  <a:cubicBezTo>
                    <a:pt x="9883451" y="1389465"/>
                    <a:pt x="9869481" y="1407717"/>
                    <a:pt x="9885991" y="1405417"/>
                  </a:cubicBezTo>
                  <a:lnTo>
                    <a:pt x="9880911" y="1412603"/>
                  </a:lnTo>
                  <a:cubicBezTo>
                    <a:pt x="9902501" y="1440196"/>
                    <a:pt x="9870751" y="1462902"/>
                    <a:pt x="9884721" y="1496819"/>
                  </a:cubicBezTo>
                  <a:lnTo>
                    <a:pt x="9880911" y="1494663"/>
                  </a:lnTo>
                  <a:cubicBezTo>
                    <a:pt x="9883451" y="1503717"/>
                    <a:pt x="9885991" y="1514208"/>
                    <a:pt x="9882181" y="1520818"/>
                  </a:cubicBezTo>
                  <a:cubicBezTo>
                    <a:pt x="9882181" y="1519813"/>
                    <a:pt x="9880911" y="1520244"/>
                    <a:pt x="9879641" y="1518088"/>
                  </a:cubicBezTo>
                  <a:cubicBezTo>
                    <a:pt x="9864401" y="1693518"/>
                    <a:pt x="9880911" y="1971648"/>
                    <a:pt x="9880911" y="2235808"/>
                  </a:cubicBezTo>
                  <a:lnTo>
                    <a:pt x="9873291" y="2205328"/>
                  </a:lnTo>
                  <a:cubicBezTo>
                    <a:pt x="9875831" y="2243428"/>
                    <a:pt x="9877101" y="2292958"/>
                    <a:pt x="9877101" y="2346298"/>
                  </a:cubicBezTo>
                  <a:lnTo>
                    <a:pt x="9877101" y="2507588"/>
                  </a:lnTo>
                  <a:cubicBezTo>
                    <a:pt x="9873291" y="2507588"/>
                    <a:pt x="9870751" y="2506318"/>
                    <a:pt x="9865671" y="2506318"/>
                  </a:cubicBezTo>
                  <a:lnTo>
                    <a:pt x="9863131" y="2507588"/>
                  </a:lnTo>
                  <a:lnTo>
                    <a:pt x="9851701" y="2512668"/>
                  </a:lnTo>
                  <a:lnTo>
                    <a:pt x="9844081" y="2512668"/>
                  </a:lnTo>
                  <a:cubicBezTo>
                    <a:pt x="9823761" y="2507588"/>
                    <a:pt x="9827571" y="2510128"/>
                    <a:pt x="9818681" y="2505048"/>
                  </a:cubicBezTo>
                  <a:cubicBezTo>
                    <a:pt x="9714541" y="2503778"/>
                    <a:pt x="9700571" y="2493618"/>
                    <a:pt x="9626911" y="2488538"/>
                  </a:cubicBezTo>
                  <a:cubicBezTo>
                    <a:pt x="9626911" y="2488538"/>
                    <a:pt x="9628181" y="2488538"/>
                    <a:pt x="9626911" y="2489808"/>
                  </a:cubicBezTo>
                  <a:cubicBezTo>
                    <a:pt x="9576111" y="2498698"/>
                    <a:pt x="9506261" y="2493618"/>
                    <a:pt x="9465621" y="2492348"/>
                  </a:cubicBezTo>
                  <a:lnTo>
                    <a:pt x="9449111" y="2488538"/>
                  </a:lnTo>
                  <a:cubicBezTo>
                    <a:pt x="9424981" y="2479648"/>
                    <a:pt x="9331001" y="2505048"/>
                    <a:pt x="9362751" y="2491078"/>
                  </a:cubicBezTo>
                  <a:cubicBezTo>
                    <a:pt x="9151931" y="2494888"/>
                    <a:pt x="8910631" y="2494888"/>
                    <a:pt x="8491570" y="2494888"/>
                  </a:cubicBezTo>
                  <a:cubicBezTo>
                    <a:pt x="8431037" y="2501238"/>
                    <a:pt x="8160968" y="2494888"/>
                    <a:pt x="8256424" y="2505048"/>
                  </a:cubicBezTo>
                  <a:cubicBezTo>
                    <a:pt x="8149328" y="2492348"/>
                    <a:pt x="7828040" y="2489808"/>
                    <a:pt x="7709303" y="2489808"/>
                  </a:cubicBezTo>
                  <a:cubicBezTo>
                    <a:pt x="7713959" y="2488538"/>
                    <a:pt x="7718615" y="2487268"/>
                    <a:pt x="7737241" y="2487268"/>
                  </a:cubicBezTo>
                  <a:cubicBezTo>
                    <a:pt x="7506752" y="2470758"/>
                    <a:pt x="7462516" y="2502508"/>
                    <a:pt x="7245996" y="2482188"/>
                  </a:cubicBezTo>
                  <a:cubicBezTo>
                    <a:pt x="7211073" y="2496158"/>
                    <a:pt x="6852534" y="2478378"/>
                    <a:pt x="6729141" y="2493618"/>
                  </a:cubicBezTo>
                  <a:cubicBezTo>
                    <a:pt x="6703531" y="2491078"/>
                    <a:pt x="6694218" y="2487268"/>
                    <a:pt x="6703531" y="2485998"/>
                  </a:cubicBezTo>
                  <a:cubicBezTo>
                    <a:pt x="6312398" y="2483458"/>
                    <a:pt x="5881685" y="2482188"/>
                    <a:pt x="5553413" y="2479648"/>
                  </a:cubicBezTo>
                  <a:cubicBezTo>
                    <a:pt x="5271703" y="2492348"/>
                    <a:pt x="4871257" y="2474568"/>
                    <a:pt x="4626799" y="2491078"/>
                  </a:cubicBezTo>
                  <a:cubicBezTo>
                    <a:pt x="4426576" y="2487268"/>
                    <a:pt x="4100632" y="2480918"/>
                    <a:pt x="3821251" y="2487268"/>
                  </a:cubicBezTo>
                  <a:lnTo>
                    <a:pt x="3849189" y="2484728"/>
                  </a:lnTo>
                  <a:cubicBezTo>
                    <a:pt x="3532557" y="2485998"/>
                    <a:pt x="3136767" y="2485998"/>
                    <a:pt x="2920247" y="2497428"/>
                  </a:cubicBezTo>
                  <a:cubicBezTo>
                    <a:pt x="2827120" y="2480918"/>
                    <a:pt x="2689758" y="2484728"/>
                    <a:pt x="2552395" y="2479648"/>
                  </a:cubicBezTo>
                  <a:cubicBezTo>
                    <a:pt x="2340531" y="2487268"/>
                    <a:pt x="1914475" y="2484728"/>
                    <a:pt x="1590859" y="2492348"/>
                  </a:cubicBezTo>
                  <a:cubicBezTo>
                    <a:pt x="1541967" y="2484728"/>
                    <a:pt x="1325447" y="2496158"/>
                    <a:pt x="1309150" y="2484728"/>
                  </a:cubicBezTo>
                  <a:cubicBezTo>
                    <a:pt x="1004570" y="2492348"/>
                    <a:pt x="814070" y="2496158"/>
                    <a:pt x="617220" y="2497428"/>
                  </a:cubicBezTo>
                  <a:lnTo>
                    <a:pt x="318770" y="2497428"/>
                  </a:lnTo>
                  <a:lnTo>
                    <a:pt x="168910" y="2496158"/>
                  </a:lnTo>
                  <a:lnTo>
                    <a:pt x="93980" y="2494888"/>
                  </a:lnTo>
                  <a:lnTo>
                    <a:pt x="58420" y="2494888"/>
                  </a:lnTo>
                  <a:lnTo>
                    <a:pt x="45720" y="2493618"/>
                  </a:lnTo>
                  <a:lnTo>
                    <a:pt x="48260" y="2493618"/>
                  </a:lnTo>
                  <a:cubicBezTo>
                    <a:pt x="52070" y="2351378"/>
                    <a:pt x="55880" y="2211678"/>
                    <a:pt x="58420" y="2077058"/>
                  </a:cubicBezTo>
                  <a:cubicBezTo>
                    <a:pt x="55880" y="2052928"/>
                    <a:pt x="53340" y="2028798"/>
                    <a:pt x="49530" y="2003398"/>
                  </a:cubicBezTo>
                  <a:cubicBezTo>
                    <a:pt x="46990" y="1838298"/>
                    <a:pt x="45720" y="1655418"/>
                    <a:pt x="45720" y="1521250"/>
                  </a:cubicBezTo>
                  <a:cubicBezTo>
                    <a:pt x="46990" y="1516507"/>
                    <a:pt x="48260" y="1511621"/>
                    <a:pt x="45720" y="1506591"/>
                  </a:cubicBezTo>
                  <a:lnTo>
                    <a:pt x="45720" y="1503429"/>
                  </a:lnTo>
                  <a:lnTo>
                    <a:pt x="48260" y="1502711"/>
                  </a:lnTo>
                  <a:lnTo>
                    <a:pt x="49530" y="1494950"/>
                  </a:lnTo>
                  <a:cubicBezTo>
                    <a:pt x="50800" y="1495094"/>
                    <a:pt x="53340" y="1495094"/>
                    <a:pt x="54610" y="1495669"/>
                  </a:cubicBezTo>
                  <a:lnTo>
                    <a:pt x="54610" y="1497250"/>
                  </a:lnTo>
                  <a:lnTo>
                    <a:pt x="54610" y="1495813"/>
                  </a:lnTo>
                  <a:cubicBezTo>
                    <a:pt x="55880" y="1496244"/>
                    <a:pt x="57150" y="1496819"/>
                    <a:pt x="57150" y="1497681"/>
                  </a:cubicBezTo>
                  <a:lnTo>
                    <a:pt x="57150" y="1457154"/>
                  </a:lnTo>
                  <a:cubicBezTo>
                    <a:pt x="58420" y="1457441"/>
                    <a:pt x="59690" y="1457729"/>
                    <a:pt x="58420" y="1458735"/>
                  </a:cubicBezTo>
                  <a:cubicBezTo>
                    <a:pt x="69850" y="1448388"/>
                    <a:pt x="57150" y="1444076"/>
                    <a:pt x="57150" y="1437465"/>
                  </a:cubicBezTo>
                  <a:lnTo>
                    <a:pt x="57150" y="1436172"/>
                  </a:lnTo>
                  <a:cubicBezTo>
                    <a:pt x="57150" y="1433873"/>
                    <a:pt x="59690" y="1431429"/>
                    <a:pt x="63500" y="1428268"/>
                  </a:cubicBezTo>
                  <a:cubicBezTo>
                    <a:pt x="50800" y="1426400"/>
                    <a:pt x="64770" y="1407142"/>
                    <a:pt x="54610" y="1398232"/>
                  </a:cubicBezTo>
                  <a:lnTo>
                    <a:pt x="54610" y="1395070"/>
                  </a:lnTo>
                  <a:cubicBezTo>
                    <a:pt x="57150" y="1394495"/>
                    <a:pt x="58420" y="1394208"/>
                    <a:pt x="59690" y="1394639"/>
                  </a:cubicBezTo>
                  <a:cubicBezTo>
                    <a:pt x="62230" y="1370495"/>
                    <a:pt x="63500" y="1343765"/>
                    <a:pt x="66040" y="1323214"/>
                  </a:cubicBezTo>
                  <a:cubicBezTo>
                    <a:pt x="53340" y="1305681"/>
                    <a:pt x="71120" y="1280819"/>
                    <a:pt x="54610" y="1265873"/>
                  </a:cubicBezTo>
                  <a:cubicBezTo>
                    <a:pt x="58420" y="1253370"/>
                    <a:pt x="64770" y="1233250"/>
                    <a:pt x="58420" y="1215861"/>
                  </a:cubicBezTo>
                  <a:lnTo>
                    <a:pt x="60960" y="1217585"/>
                  </a:lnTo>
                  <a:cubicBezTo>
                    <a:pt x="59690" y="1197897"/>
                    <a:pt x="59690" y="1173466"/>
                    <a:pt x="48260" y="1159957"/>
                  </a:cubicBezTo>
                  <a:cubicBezTo>
                    <a:pt x="64770" y="1154208"/>
                    <a:pt x="60960" y="1145729"/>
                    <a:pt x="66040" y="1137250"/>
                  </a:cubicBezTo>
                  <a:cubicBezTo>
                    <a:pt x="58420" y="1124172"/>
                    <a:pt x="60960" y="1097729"/>
                    <a:pt x="53340" y="1077753"/>
                  </a:cubicBezTo>
                  <a:cubicBezTo>
                    <a:pt x="60960" y="1074735"/>
                    <a:pt x="50800" y="1061226"/>
                    <a:pt x="60960" y="1060220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4691" y="58420"/>
                    <a:pt x="1239305" y="72390"/>
                    <a:pt x="1434871" y="63500"/>
                  </a:cubicBezTo>
                  <a:lnTo>
                    <a:pt x="1446512" y="66040"/>
                  </a:lnTo>
                  <a:lnTo>
                    <a:pt x="1569905" y="62230"/>
                  </a:lnTo>
                  <a:cubicBezTo>
                    <a:pt x="1567577" y="64770"/>
                    <a:pt x="1562921" y="69850"/>
                    <a:pt x="1525670" y="69850"/>
                  </a:cubicBezTo>
                  <a:cubicBezTo>
                    <a:pt x="3029671" y="73660"/>
                    <a:pt x="4580235" y="55880"/>
                    <a:pt x="6123815" y="58420"/>
                  </a:cubicBezTo>
                  <a:lnTo>
                    <a:pt x="6065611" y="62230"/>
                  </a:lnTo>
                  <a:lnTo>
                    <a:pt x="6365946" y="55880"/>
                  </a:lnTo>
                  <a:cubicBezTo>
                    <a:pt x="6363617" y="57150"/>
                    <a:pt x="6349648" y="58420"/>
                    <a:pt x="6335679" y="59690"/>
                  </a:cubicBezTo>
                  <a:cubicBezTo>
                    <a:pt x="6719828" y="66040"/>
                    <a:pt x="7117946" y="55880"/>
                    <a:pt x="7490454" y="57150"/>
                  </a:cubicBezTo>
                  <a:cubicBezTo>
                    <a:pt x="7488126" y="58420"/>
                    <a:pt x="7432250" y="62230"/>
                    <a:pt x="7483469" y="64770"/>
                  </a:cubicBezTo>
                  <a:cubicBezTo>
                    <a:pt x="7760522" y="54610"/>
                    <a:pt x="7928151" y="77470"/>
                    <a:pt x="8065513" y="57150"/>
                  </a:cubicBezTo>
                  <a:cubicBezTo>
                    <a:pt x="8079482" y="58420"/>
                    <a:pt x="8086467" y="62230"/>
                    <a:pt x="8058529" y="64770"/>
                  </a:cubicBezTo>
                  <a:cubicBezTo>
                    <a:pt x="8829155" y="58420"/>
                    <a:pt x="9290361" y="58420"/>
                    <a:pt x="9713271" y="62230"/>
                  </a:cubicBezTo>
                  <a:cubicBezTo>
                    <a:pt x="9761531" y="59690"/>
                    <a:pt x="9812331" y="58420"/>
                    <a:pt x="9863131" y="55880"/>
                  </a:cubicBezTo>
                  <a:lnTo>
                    <a:pt x="9863131" y="20320"/>
                  </a:lnTo>
                  <a:cubicBezTo>
                    <a:pt x="9585001" y="19050"/>
                    <a:pt x="9305601" y="19050"/>
                    <a:pt x="9026201" y="17780"/>
                  </a:cubicBezTo>
                  <a:cubicBezTo>
                    <a:pt x="7502095" y="12700"/>
                    <a:pt x="6072596" y="0"/>
                    <a:pt x="4482452" y="24130"/>
                  </a:cubicBezTo>
                  <a:cubicBezTo>
                    <a:pt x="4484781" y="22860"/>
                    <a:pt x="4470811" y="21590"/>
                    <a:pt x="4512718" y="20320"/>
                  </a:cubicBezTo>
                  <a:cubicBezTo>
                    <a:pt x="4054068" y="24130"/>
                    <a:pt x="3637325" y="17780"/>
                    <a:pt x="3204284" y="21590"/>
                  </a:cubicBezTo>
                  <a:lnTo>
                    <a:pt x="3206612" y="20320"/>
                  </a:lnTo>
                  <a:cubicBezTo>
                    <a:pt x="2140308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83071"/>
                    <a:pt x="20320" y="1135095"/>
                  </a:cubicBezTo>
                  <a:cubicBezTo>
                    <a:pt x="26670" y="1199334"/>
                    <a:pt x="8890" y="1261561"/>
                    <a:pt x="13970" y="1325657"/>
                  </a:cubicBezTo>
                  <a:cubicBezTo>
                    <a:pt x="7620" y="1374663"/>
                    <a:pt x="21590" y="1425537"/>
                    <a:pt x="25400" y="1475980"/>
                  </a:cubicBezTo>
                  <a:cubicBezTo>
                    <a:pt x="20320" y="1494807"/>
                    <a:pt x="13970" y="1514208"/>
                    <a:pt x="15240" y="1581758"/>
                  </a:cubicBezTo>
                  <a:lnTo>
                    <a:pt x="19050" y="1569058"/>
                  </a:lnTo>
                  <a:cubicBezTo>
                    <a:pt x="13970" y="1618588"/>
                    <a:pt x="15240" y="1673198"/>
                    <a:pt x="19050" y="1725268"/>
                  </a:cubicBezTo>
                  <a:cubicBezTo>
                    <a:pt x="17780" y="1786228"/>
                    <a:pt x="17780" y="1848458"/>
                    <a:pt x="19050" y="1910688"/>
                  </a:cubicBezTo>
                  <a:cubicBezTo>
                    <a:pt x="19050" y="1911958"/>
                    <a:pt x="19050" y="1914498"/>
                    <a:pt x="17780" y="1915768"/>
                  </a:cubicBezTo>
                  <a:lnTo>
                    <a:pt x="16510" y="1903068"/>
                  </a:lnTo>
                  <a:cubicBezTo>
                    <a:pt x="12700" y="1927198"/>
                    <a:pt x="15240" y="1955138"/>
                    <a:pt x="19050" y="1983078"/>
                  </a:cubicBezTo>
                  <a:cubicBezTo>
                    <a:pt x="19050" y="2007208"/>
                    <a:pt x="20320" y="2030068"/>
                    <a:pt x="20320" y="2054198"/>
                  </a:cubicBezTo>
                  <a:lnTo>
                    <a:pt x="24130" y="2249778"/>
                  </a:lnTo>
                  <a:cubicBezTo>
                    <a:pt x="21590" y="2299308"/>
                    <a:pt x="34290" y="2422498"/>
                    <a:pt x="15240" y="2426308"/>
                  </a:cubicBezTo>
                  <a:cubicBezTo>
                    <a:pt x="15240" y="2383128"/>
                    <a:pt x="6350" y="2493618"/>
                    <a:pt x="1270" y="2397098"/>
                  </a:cubicBezTo>
                  <a:cubicBezTo>
                    <a:pt x="0" y="2408528"/>
                    <a:pt x="0" y="2436468"/>
                    <a:pt x="0" y="2465678"/>
                  </a:cubicBezTo>
                  <a:cubicBezTo>
                    <a:pt x="0" y="2474568"/>
                    <a:pt x="1270" y="2483458"/>
                    <a:pt x="1270" y="2491078"/>
                  </a:cubicBezTo>
                  <a:cubicBezTo>
                    <a:pt x="2540" y="2508858"/>
                    <a:pt x="5080" y="2521558"/>
                    <a:pt x="7620" y="2517748"/>
                  </a:cubicBezTo>
                  <a:cubicBezTo>
                    <a:pt x="17780" y="2527908"/>
                    <a:pt x="25400" y="2572358"/>
                    <a:pt x="33020" y="2511398"/>
                  </a:cubicBezTo>
                  <a:lnTo>
                    <a:pt x="60960" y="2511398"/>
                  </a:lnTo>
                  <a:cubicBezTo>
                    <a:pt x="91440" y="2511398"/>
                    <a:pt x="121920" y="2511398"/>
                    <a:pt x="152400" y="2512668"/>
                  </a:cubicBezTo>
                  <a:cubicBezTo>
                    <a:pt x="194310" y="2513938"/>
                    <a:pt x="234950" y="2515208"/>
                    <a:pt x="273050" y="2516478"/>
                  </a:cubicBezTo>
                  <a:cubicBezTo>
                    <a:pt x="991870" y="2543148"/>
                    <a:pt x="2238092" y="2526638"/>
                    <a:pt x="3555839" y="2510128"/>
                  </a:cubicBezTo>
                  <a:cubicBezTo>
                    <a:pt x="4673362" y="2519018"/>
                    <a:pt x="5790887" y="2498698"/>
                    <a:pt x="6878144" y="2511398"/>
                  </a:cubicBezTo>
                  <a:cubicBezTo>
                    <a:pt x="6277475" y="2513938"/>
                    <a:pt x="5683790" y="2519018"/>
                    <a:pt x="5064496" y="2522828"/>
                  </a:cubicBezTo>
                  <a:cubicBezTo>
                    <a:pt x="5078465" y="2521558"/>
                    <a:pt x="5085449" y="2520288"/>
                    <a:pt x="5099419" y="2519018"/>
                  </a:cubicBezTo>
                  <a:cubicBezTo>
                    <a:pt x="5052855" y="2521558"/>
                    <a:pt x="5001635" y="2525368"/>
                    <a:pt x="4948087" y="2524098"/>
                  </a:cubicBezTo>
                  <a:cubicBezTo>
                    <a:pt x="4934118" y="2522828"/>
                    <a:pt x="4962056" y="2521558"/>
                    <a:pt x="4980682" y="2520288"/>
                  </a:cubicBezTo>
                  <a:cubicBezTo>
                    <a:pt x="4775802" y="2510128"/>
                    <a:pt x="4382341" y="2526638"/>
                    <a:pt x="4254291" y="2519018"/>
                  </a:cubicBezTo>
                  <a:cubicBezTo>
                    <a:pt x="4196087" y="2520288"/>
                    <a:pt x="4170477" y="2524098"/>
                    <a:pt x="4203071" y="2527908"/>
                  </a:cubicBezTo>
                  <a:cubicBezTo>
                    <a:pt x="3448743" y="2530448"/>
                    <a:pt x="2640866" y="2532988"/>
                    <a:pt x="1870240" y="2540608"/>
                  </a:cubicBezTo>
                  <a:cubicBezTo>
                    <a:pt x="1832989" y="2539338"/>
                    <a:pt x="1826005" y="2536798"/>
                    <a:pt x="1837646" y="2532988"/>
                  </a:cubicBezTo>
                  <a:cubicBezTo>
                    <a:pt x="1181100" y="2549498"/>
                    <a:pt x="735330" y="2543148"/>
                    <a:pt x="368300" y="2540608"/>
                  </a:cubicBezTo>
                  <a:cubicBezTo>
                    <a:pt x="354330" y="2544418"/>
                    <a:pt x="405130" y="2545688"/>
                    <a:pt x="369570" y="2549498"/>
                  </a:cubicBezTo>
                  <a:cubicBezTo>
                    <a:pt x="487680" y="2554578"/>
                    <a:pt x="585470" y="2539338"/>
                    <a:pt x="692150" y="2546958"/>
                  </a:cubicBezTo>
                  <a:lnTo>
                    <a:pt x="678180" y="2550768"/>
                  </a:lnTo>
                  <a:cubicBezTo>
                    <a:pt x="755650" y="2553308"/>
                    <a:pt x="693420" y="2540608"/>
                    <a:pt x="774700" y="2545688"/>
                  </a:cubicBezTo>
                  <a:cubicBezTo>
                    <a:pt x="806450" y="2549498"/>
                    <a:pt x="767080" y="2550768"/>
                    <a:pt x="781050" y="2552038"/>
                  </a:cubicBezTo>
                  <a:cubicBezTo>
                    <a:pt x="946150" y="2550768"/>
                    <a:pt x="1195069" y="2554578"/>
                    <a:pt x="1481435" y="2544418"/>
                  </a:cubicBezTo>
                  <a:cubicBezTo>
                    <a:pt x="1551280" y="2553308"/>
                    <a:pt x="1807379" y="2544418"/>
                    <a:pt x="1919132" y="2553308"/>
                  </a:cubicBezTo>
                  <a:cubicBezTo>
                    <a:pt x="1998290" y="2549498"/>
                    <a:pt x="2075120" y="2550768"/>
                    <a:pt x="2105386" y="2544418"/>
                  </a:cubicBezTo>
                  <a:cubicBezTo>
                    <a:pt x="3167034" y="2549498"/>
                    <a:pt x="4251963" y="2540608"/>
                    <a:pt x="5339221" y="2540608"/>
                  </a:cubicBezTo>
                  <a:cubicBezTo>
                    <a:pt x="5849091" y="2522828"/>
                    <a:pt x="6456744" y="2544418"/>
                    <a:pt x="7062070" y="2538068"/>
                  </a:cubicBezTo>
                  <a:cubicBezTo>
                    <a:pt x="7066726" y="2538068"/>
                    <a:pt x="7064398" y="2539338"/>
                    <a:pt x="7062070" y="2539338"/>
                  </a:cubicBezTo>
                  <a:cubicBezTo>
                    <a:pt x="7259965" y="2535528"/>
                    <a:pt x="7546331" y="2532988"/>
                    <a:pt x="7781476" y="2535528"/>
                  </a:cubicBezTo>
                  <a:lnTo>
                    <a:pt x="7981699" y="2527908"/>
                  </a:lnTo>
                  <a:cubicBezTo>
                    <a:pt x="8431037" y="2532988"/>
                    <a:pt x="8885031" y="2535528"/>
                    <a:pt x="9137961" y="2535528"/>
                  </a:cubicBezTo>
                  <a:lnTo>
                    <a:pt x="9776771" y="2535528"/>
                  </a:lnTo>
                  <a:cubicBezTo>
                    <a:pt x="9772961" y="2536798"/>
                    <a:pt x="9761531" y="2538068"/>
                    <a:pt x="9737401" y="2539338"/>
                  </a:cubicBezTo>
                  <a:cubicBezTo>
                    <a:pt x="9756451" y="2540608"/>
                    <a:pt x="9828841" y="2540608"/>
                    <a:pt x="9864401" y="2536798"/>
                  </a:cubicBezTo>
                  <a:cubicBezTo>
                    <a:pt x="9869481" y="2536798"/>
                    <a:pt x="9874561" y="2535528"/>
                    <a:pt x="9878371" y="2535528"/>
                  </a:cubicBezTo>
                  <a:lnTo>
                    <a:pt x="9903771" y="2535528"/>
                  </a:lnTo>
                  <a:lnTo>
                    <a:pt x="9903771" y="2520288"/>
                  </a:lnTo>
                  <a:cubicBezTo>
                    <a:pt x="9911391" y="2516478"/>
                    <a:pt x="9897421" y="2517748"/>
                    <a:pt x="9903771" y="2510128"/>
                  </a:cubicBezTo>
                  <a:lnTo>
                    <a:pt x="9903771" y="2204058"/>
                  </a:lnTo>
                  <a:cubicBezTo>
                    <a:pt x="9908851" y="2223108"/>
                    <a:pt x="9901231" y="2286608"/>
                    <a:pt x="9910121" y="2277718"/>
                  </a:cubicBezTo>
                  <a:cubicBezTo>
                    <a:pt x="9913931" y="2233268"/>
                    <a:pt x="9907581" y="2214218"/>
                    <a:pt x="9903771" y="2204058"/>
                  </a:cubicBezTo>
                  <a:cubicBezTo>
                    <a:pt x="9903771" y="2022448"/>
                    <a:pt x="9905041" y="1839568"/>
                    <a:pt x="9905041" y="1657958"/>
                  </a:cubicBezTo>
                  <a:cubicBezTo>
                    <a:pt x="9906311" y="1542388"/>
                    <a:pt x="9906311" y="1516220"/>
                    <a:pt x="9907581" y="1503429"/>
                  </a:cubicBezTo>
                  <a:cubicBezTo>
                    <a:pt x="9913931" y="1596998"/>
                    <a:pt x="9908851" y="1885288"/>
                    <a:pt x="9907581" y="2168498"/>
                  </a:cubicBezTo>
                  <a:cubicBezTo>
                    <a:pt x="9911391" y="2182468"/>
                    <a:pt x="9912661" y="2131668"/>
                    <a:pt x="9916471" y="2167228"/>
                  </a:cubicBezTo>
                  <a:cubicBezTo>
                    <a:pt x="9921551" y="2049118"/>
                    <a:pt x="9906311" y="1951328"/>
                    <a:pt x="9913931" y="1844648"/>
                  </a:cubicBezTo>
                  <a:lnTo>
                    <a:pt x="9917741" y="1858618"/>
                  </a:lnTo>
                  <a:cubicBezTo>
                    <a:pt x="9920281" y="1781148"/>
                    <a:pt x="9907581" y="1843378"/>
                    <a:pt x="9912661" y="1762098"/>
                  </a:cubicBezTo>
                  <a:cubicBezTo>
                    <a:pt x="9917741" y="1732888"/>
                    <a:pt x="9919011" y="1773528"/>
                    <a:pt x="9920281" y="1758288"/>
                  </a:cubicBezTo>
                  <a:close/>
                  <a:moveTo>
                    <a:pt x="9447841" y="2508858"/>
                  </a:moveTo>
                  <a:lnTo>
                    <a:pt x="9475781" y="2508858"/>
                  </a:lnTo>
                  <a:cubicBezTo>
                    <a:pt x="9469431" y="2507588"/>
                    <a:pt x="9460541" y="2507588"/>
                    <a:pt x="9447841" y="2508858"/>
                  </a:cubicBezTo>
                  <a:close/>
                </a:path>
              </a:pathLst>
            </a:custGeom>
            <a:solidFill>
              <a:srgbClr val="7B3C1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12059" y="5502262"/>
            <a:ext cx="3605848" cy="4455089"/>
            <a:chOff x="0" y="0"/>
            <a:chExt cx="3973011" cy="4908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73011" cy="4908725"/>
            </a:xfrm>
            <a:custGeom>
              <a:avLst/>
              <a:gdLst/>
              <a:ahLst/>
              <a:cxnLst/>
              <a:rect l="l" t="t" r="r" b="b"/>
              <a:pathLst>
                <a:path w="3973011" h="4908725">
                  <a:moveTo>
                    <a:pt x="3973011" y="279400"/>
                  </a:moveTo>
                  <a:lnTo>
                    <a:pt x="3973011" y="0"/>
                  </a:lnTo>
                  <a:lnTo>
                    <a:pt x="0" y="0"/>
                  </a:lnTo>
                  <a:lnTo>
                    <a:pt x="0" y="4908725"/>
                  </a:lnTo>
                  <a:lnTo>
                    <a:pt x="3973011" y="4908725"/>
                  </a:lnTo>
                  <a:lnTo>
                    <a:pt x="3973011" y="279400"/>
                  </a:lnTo>
                  <a:close/>
                  <a:moveTo>
                    <a:pt x="3894271" y="279400"/>
                  </a:moveTo>
                  <a:lnTo>
                    <a:pt x="3894271" y="4829985"/>
                  </a:lnTo>
                  <a:lnTo>
                    <a:pt x="78740" y="4829985"/>
                  </a:lnTo>
                  <a:lnTo>
                    <a:pt x="78740" y="78740"/>
                  </a:lnTo>
                  <a:lnTo>
                    <a:pt x="3894271" y="78740"/>
                  </a:lnTo>
                  <a:lnTo>
                    <a:pt x="3894271" y="27940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776"/>
          <a:stretch>
            <a:fillRect/>
          </a:stretch>
        </p:blipFill>
        <p:spPr>
          <a:xfrm>
            <a:off x="635043" y="5329080"/>
            <a:ext cx="5522996" cy="4801453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519725" y="5329080"/>
            <a:ext cx="5638315" cy="4801453"/>
            <a:chOff x="0" y="0"/>
            <a:chExt cx="6333137" cy="5393147"/>
          </a:xfrm>
        </p:grpSpPr>
        <p:sp>
          <p:nvSpPr>
            <p:cNvPr id="15" name="Freeform 15"/>
            <p:cNvSpPr/>
            <p:nvPr/>
          </p:nvSpPr>
          <p:spPr>
            <a:xfrm>
              <a:off x="1270" y="-10160"/>
              <a:ext cx="6329327" cy="5417277"/>
            </a:xfrm>
            <a:custGeom>
              <a:avLst/>
              <a:gdLst/>
              <a:ahLst/>
              <a:cxnLst/>
              <a:rect l="l" t="t" r="r" b="b"/>
              <a:pathLst>
                <a:path w="6329327" h="5417277">
                  <a:moveTo>
                    <a:pt x="6326787" y="4603207"/>
                  </a:moveTo>
                  <a:cubicBezTo>
                    <a:pt x="6325517" y="4438107"/>
                    <a:pt x="6329327" y="4289364"/>
                    <a:pt x="6319167" y="4168159"/>
                  </a:cubicBezTo>
                  <a:cubicBezTo>
                    <a:pt x="6328057" y="4138597"/>
                    <a:pt x="6319167" y="4030203"/>
                    <a:pt x="6328057" y="3982903"/>
                  </a:cubicBezTo>
                  <a:cubicBezTo>
                    <a:pt x="6324247" y="3949399"/>
                    <a:pt x="6325517" y="3915896"/>
                    <a:pt x="6319167" y="3904071"/>
                  </a:cubicBezTo>
                  <a:lnTo>
                    <a:pt x="6319167" y="3871553"/>
                  </a:lnTo>
                  <a:cubicBezTo>
                    <a:pt x="6321707" y="3520749"/>
                    <a:pt x="6322977" y="3181770"/>
                    <a:pt x="6316627" y="2829980"/>
                  </a:cubicBezTo>
                  <a:cubicBezTo>
                    <a:pt x="6316627" y="2731440"/>
                    <a:pt x="6315357" y="2633885"/>
                    <a:pt x="6315357" y="2535344"/>
                  </a:cubicBezTo>
                  <a:cubicBezTo>
                    <a:pt x="6312817" y="2509724"/>
                    <a:pt x="6311547" y="2483118"/>
                    <a:pt x="6310277" y="2455526"/>
                  </a:cubicBezTo>
                  <a:cubicBezTo>
                    <a:pt x="6309007" y="2333336"/>
                    <a:pt x="6311547" y="2216073"/>
                    <a:pt x="6311547" y="2099795"/>
                  </a:cubicBezTo>
                  <a:cubicBezTo>
                    <a:pt x="6314087" y="2003226"/>
                    <a:pt x="6315357" y="1903700"/>
                    <a:pt x="6312817" y="1805160"/>
                  </a:cubicBezTo>
                  <a:cubicBezTo>
                    <a:pt x="6312817" y="1803189"/>
                    <a:pt x="6314087" y="1804174"/>
                    <a:pt x="6314087" y="1805160"/>
                  </a:cubicBezTo>
                  <a:cubicBezTo>
                    <a:pt x="6310277" y="1721400"/>
                    <a:pt x="6307737" y="1600195"/>
                    <a:pt x="6310277" y="1500670"/>
                  </a:cubicBezTo>
                  <a:lnTo>
                    <a:pt x="6305197" y="1443516"/>
                  </a:lnTo>
                  <a:lnTo>
                    <a:pt x="6305197" y="1282895"/>
                  </a:lnTo>
                  <a:cubicBezTo>
                    <a:pt x="6307737" y="1136070"/>
                    <a:pt x="6310277" y="974090"/>
                    <a:pt x="6310277" y="783590"/>
                  </a:cubicBezTo>
                  <a:cubicBezTo>
                    <a:pt x="6310277" y="548640"/>
                    <a:pt x="6310277" y="311150"/>
                    <a:pt x="6311547" y="74930"/>
                  </a:cubicBezTo>
                  <a:lnTo>
                    <a:pt x="6311547" y="17780"/>
                  </a:lnTo>
                  <a:lnTo>
                    <a:pt x="6270907" y="17780"/>
                  </a:lnTo>
                  <a:lnTo>
                    <a:pt x="6270907" y="52070"/>
                  </a:lnTo>
                  <a:lnTo>
                    <a:pt x="6277257" y="52070"/>
                  </a:lnTo>
                  <a:lnTo>
                    <a:pt x="6277257" y="74930"/>
                  </a:lnTo>
                  <a:cubicBezTo>
                    <a:pt x="6277257" y="100330"/>
                    <a:pt x="6278527" y="127000"/>
                    <a:pt x="6278527" y="153670"/>
                  </a:cubicBezTo>
                  <a:cubicBezTo>
                    <a:pt x="6278527" y="191770"/>
                    <a:pt x="6278527" y="231140"/>
                    <a:pt x="6279797" y="270510"/>
                  </a:cubicBezTo>
                  <a:lnTo>
                    <a:pt x="6279797" y="508000"/>
                  </a:lnTo>
                  <a:cubicBezTo>
                    <a:pt x="6279797" y="661670"/>
                    <a:pt x="6281067" y="815340"/>
                    <a:pt x="6286147" y="965200"/>
                  </a:cubicBezTo>
                  <a:lnTo>
                    <a:pt x="6281067" y="955040"/>
                  </a:lnTo>
                  <a:cubicBezTo>
                    <a:pt x="6283607" y="993140"/>
                    <a:pt x="6283607" y="1033780"/>
                    <a:pt x="6284877" y="1067092"/>
                  </a:cubicBezTo>
                  <a:cubicBezTo>
                    <a:pt x="6284877" y="1084829"/>
                    <a:pt x="6286147" y="1102566"/>
                    <a:pt x="6286147" y="1121289"/>
                  </a:cubicBezTo>
                  <a:cubicBezTo>
                    <a:pt x="6287417" y="1233625"/>
                    <a:pt x="6282337" y="1350888"/>
                    <a:pt x="6286147" y="1463224"/>
                  </a:cubicBezTo>
                  <a:lnTo>
                    <a:pt x="6283607" y="1452385"/>
                  </a:lnTo>
                  <a:cubicBezTo>
                    <a:pt x="6282337" y="1611035"/>
                    <a:pt x="6283607" y="1764758"/>
                    <a:pt x="6284877" y="1916510"/>
                  </a:cubicBezTo>
                  <a:cubicBezTo>
                    <a:pt x="6284877" y="1988445"/>
                    <a:pt x="6283607" y="2060379"/>
                    <a:pt x="6284877" y="2132314"/>
                  </a:cubicBezTo>
                  <a:cubicBezTo>
                    <a:pt x="6283607" y="2290964"/>
                    <a:pt x="6287417" y="2397388"/>
                    <a:pt x="6287417" y="2557023"/>
                  </a:cubicBezTo>
                  <a:lnTo>
                    <a:pt x="6282337" y="2560965"/>
                  </a:lnTo>
                  <a:cubicBezTo>
                    <a:pt x="6300117" y="2828995"/>
                    <a:pt x="6267097" y="3123631"/>
                    <a:pt x="6286147" y="3402500"/>
                  </a:cubicBezTo>
                  <a:lnTo>
                    <a:pt x="6279797" y="3382792"/>
                  </a:lnTo>
                  <a:cubicBezTo>
                    <a:pt x="6289957" y="3426150"/>
                    <a:pt x="6275987" y="3551296"/>
                    <a:pt x="6292497" y="3535530"/>
                  </a:cubicBezTo>
                  <a:lnTo>
                    <a:pt x="6287417" y="3584800"/>
                  </a:lnTo>
                  <a:cubicBezTo>
                    <a:pt x="6309007" y="3773998"/>
                    <a:pt x="6277257" y="3929692"/>
                    <a:pt x="6291227" y="4162247"/>
                  </a:cubicBezTo>
                  <a:lnTo>
                    <a:pt x="6287417" y="4147466"/>
                  </a:lnTo>
                  <a:cubicBezTo>
                    <a:pt x="6289957" y="4209546"/>
                    <a:pt x="6292497" y="4281481"/>
                    <a:pt x="6288687" y="4326810"/>
                  </a:cubicBezTo>
                  <a:cubicBezTo>
                    <a:pt x="6288687" y="4319912"/>
                    <a:pt x="6287417" y="4322868"/>
                    <a:pt x="6286147" y="4308087"/>
                  </a:cubicBezTo>
                  <a:cubicBezTo>
                    <a:pt x="6270907" y="4538437"/>
                    <a:pt x="6287417" y="4816567"/>
                    <a:pt x="6287417" y="5080727"/>
                  </a:cubicBezTo>
                  <a:lnTo>
                    <a:pt x="6279797" y="5050247"/>
                  </a:lnTo>
                  <a:cubicBezTo>
                    <a:pt x="6282337" y="5088347"/>
                    <a:pt x="6283607" y="5137877"/>
                    <a:pt x="6283607" y="5191217"/>
                  </a:cubicBezTo>
                  <a:lnTo>
                    <a:pt x="6283607" y="5352507"/>
                  </a:lnTo>
                  <a:cubicBezTo>
                    <a:pt x="6279797" y="5352507"/>
                    <a:pt x="6277257" y="5351237"/>
                    <a:pt x="6272177" y="5351237"/>
                  </a:cubicBezTo>
                  <a:lnTo>
                    <a:pt x="6269637" y="5352507"/>
                  </a:lnTo>
                  <a:lnTo>
                    <a:pt x="6258207" y="5357587"/>
                  </a:lnTo>
                  <a:lnTo>
                    <a:pt x="6250587" y="5357587"/>
                  </a:lnTo>
                  <a:cubicBezTo>
                    <a:pt x="6230267" y="5352507"/>
                    <a:pt x="6234077" y="5355047"/>
                    <a:pt x="6225187" y="5349967"/>
                  </a:cubicBezTo>
                  <a:cubicBezTo>
                    <a:pt x="6121047" y="5348697"/>
                    <a:pt x="6107077" y="5338537"/>
                    <a:pt x="6033417" y="5333457"/>
                  </a:cubicBezTo>
                  <a:cubicBezTo>
                    <a:pt x="6033417" y="5333457"/>
                    <a:pt x="6034687" y="5333457"/>
                    <a:pt x="6033417" y="5334727"/>
                  </a:cubicBezTo>
                  <a:cubicBezTo>
                    <a:pt x="5982617" y="5343617"/>
                    <a:pt x="5912767" y="5338537"/>
                    <a:pt x="5872127" y="5337267"/>
                  </a:cubicBezTo>
                  <a:lnTo>
                    <a:pt x="5855617" y="5333457"/>
                  </a:lnTo>
                  <a:cubicBezTo>
                    <a:pt x="5831487" y="5324567"/>
                    <a:pt x="5737507" y="5349967"/>
                    <a:pt x="5769257" y="5335997"/>
                  </a:cubicBezTo>
                  <a:cubicBezTo>
                    <a:pt x="5558437" y="5339807"/>
                    <a:pt x="5317137" y="5339807"/>
                    <a:pt x="5083055" y="5339807"/>
                  </a:cubicBezTo>
                  <a:cubicBezTo>
                    <a:pt x="5050165" y="5346157"/>
                    <a:pt x="4903424" y="5339807"/>
                    <a:pt x="4955289" y="5349967"/>
                  </a:cubicBezTo>
                  <a:cubicBezTo>
                    <a:pt x="4897099" y="5337267"/>
                    <a:pt x="4722527" y="5334727"/>
                    <a:pt x="4658011" y="5334727"/>
                  </a:cubicBezTo>
                  <a:cubicBezTo>
                    <a:pt x="4660542" y="5333457"/>
                    <a:pt x="4663072" y="5332187"/>
                    <a:pt x="4673192" y="5332187"/>
                  </a:cubicBezTo>
                  <a:cubicBezTo>
                    <a:pt x="4547956" y="5315677"/>
                    <a:pt x="4523920" y="5347427"/>
                    <a:pt x="4406275" y="5327107"/>
                  </a:cubicBezTo>
                  <a:cubicBezTo>
                    <a:pt x="4387299" y="5341077"/>
                    <a:pt x="4192488" y="5323297"/>
                    <a:pt x="4125442" y="5338537"/>
                  </a:cubicBezTo>
                  <a:cubicBezTo>
                    <a:pt x="4111527" y="5335997"/>
                    <a:pt x="4106467" y="5332187"/>
                    <a:pt x="4111527" y="5330917"/>
                  </a:cubicBezTo>
                  <a:cubicBezTo>
                    <a:pt x="3899005" y="5328377"/>
                    <a:pt x="3664978" y="5327107"/>
                    <a:pt x="3486611" y="5324567"/>
                  </a:cubicBezTo>
                  <a:cubicBezTo>
                    <a:pt x="3333545" y="5337267"/>
                    <a:pt x="3115963" y="5319487"/>
                    <a:pt x="2983137" y="5335997"/>
                  </a:cubicBezTo>
                  <a:cubicBezTo>
                    <a:pt x="2874346" y="5332187"/>
                    <a:pt x="2697245" y="5325837"/>
                    <a:pt x="2545443" y="5332187"/>
                  </a:cubicBezTo>
                  <a:lnTo>
                    <a:pt x="2560623" y="5329647"/>
                  </a:lnTo>
                  <a:cubicBezTo>
                    <a:pt x="2388582" y="5330917"/>
                    <a:pt x="2173530" y="5330917"/>
                    <a:pt x="2055884" y="5342347"/>
                  </a:cubicBezTo>
                  <a:cubicBezTo>
                    <a:pt x="2005283" y="5325837"/>
                    <a:pt x="1930648" y="5329647"/>
                    <a:pt x="1856012" y="5324567"/>
                  </a:cubicBezTo>
                  <a:cubicBezTo>
                    <a:pt x="1740896" y="5332187"/>
                    <a:pt x="1509399" y="5329647"/>
                    <a:pt x="1333563" y="5337267"/>
                  </a:cubicBezTo>
                  <a:cubicBezTo>
                    <a:pt x="1306997" y="5329647"/>
                    <a:pt x="1189351" y="5341077"/>
                    <a:pt x="1180496" y="5329647"/>
                  </a:cubicBezTo>
                  <a:cubicBezTo>
                    <a:pt x="1004570" y="5337267"/>
                    <a:pt x="814070" y="5341077"/>
                    <a:pt x="617220" y="5342347"/>
                  </a:cubicBezTo>
                  <a:lnTo>
                    <a:pt x="318770" y="5342347"/>
                  </a:lnTo>
                  <a:lnTo>
                    <a:pt x="168910" y="5341077"/>
                  </a:lnTo>
                  <a:lnTo>
                    <a:pt x="93980" y="5339807"/>
                  </a:lnTo>
                  <a:lnTo>
                    <a:pt x="58420" y="5339807"/>
                  </a:lnTo>
                  <a:lnTo>
                    <a:pt x="45720" y="5338537"/>
                  </a:lnTo>
                  <a:lnTo>
                    <a:pt x="48260" y="5338537"/>
                  </a:lnTo>
                  <a:cubicBezTo>
                    <a:pt x="52070" y="5196297"/>
                    <a:pt x="55880" y="5056597"/>
                    <a:pt x="58420" y="4921977"/>
                  </a:cubicBezTo>
                  <a:cubicBezTo>
                    <a:pt x="55880" y="4897847"/>
                    <a:pt x="53340" y="4873717"/>
                    <a:pt x="49530" y="4848317"/>
                  </a:cubicBezTo>
                  <a:cubicBezTo>
                    <a:pt x="46990" y="4683217"/>
                    <a:pt x="45720" y="4500337"/>
                    <a:pt x="45720" y="4329766"/>
                  </a:cubicBezTo>
                  <a:cubicBezTo>
                    <a:pt x="46990" y="4297248"/>
                    <a:pt x="48260" y="4263744"/>
                    <a:pt x="45720" y="4229254"/>
                  </a:cubicBezTo>
                  <a:lnTo>
                    <a:pt x="45720" y="4207575"/>
                  </a:lnTo>
                  <a:lnTo>
                    <a:pt x="48260" y="4202649"/>
                  </a:lnTo>
                  <a:lnTo>
                    <a:pt x="49530" y="4149437"/>
                  </a:lnTo>
                  <a:cubicBezTo>
                    <a:pt x="50800" y="4150422"/>
                    <a:pt x="53340" y="4150422"/>
                    <a:pt x="54610" y="4154364"/>
                  </a:cubicBezTo>
                  <a:lnTo>
                    <a:pt x="54610" y="4165203"/>
                  </a:lnTo>
                  <a:lnTo>
                    <a:pt x="54610" y="4155349"/>
                  </a:lnTo>
                  <a:cubicBezTo>
                    <a:pt x="55880" y="4158305"/>
                    <a:pt x="57150" y="4162247"/>
                    <a:pt x="57150" y="4168159"/>
                  </a:cubicBezTo>
                  <a:lnTo>
                    <a:pt x="57150" y="3890275"/>
                  </a:lnTo>
                  <a:cubicBezTo>
                    <a:pt x="58420" y="3892246"/>
                    <a:pt x="59690" y="3894217"/>
                    <a:pt x="58420" y="3901115"/>
                  </a:cubicBezTo>
                  <a:cubicBezTo>
                    <a:pt x="69850" y="3830166"/>
                    <a:pt x="57150" y="3800603"/>
                    <a:pt x="57150" y="3755275"/>
                  </a:cubicBezTo>
                  <a:lnTo>
                    <a:pt x="57150" y="3746406"/>
                  </a:lnTo>
                  <a:cubicBezTo>
                    <a:pt x="57150" y="3730640"/>
                    <a:pt x="59690" y="3713888"/>
                    <a:pt x="63500" y="3692209"/>
                  </a:cubicBezTo>
                  <a:cubicBezTo>
                    <a:pt x="50800" y="3679399"/>
                    <a:pt x="64770" y="3547355"/>
                    <a:pt x="54610" y="3486259"/>
                  </a:cubicBezTo>
                  <a:lnTo>
                    <a:pt x="54610" y="3464581"/>
                  </a:lnTo>
                  <a:cubicBezTo>
                    <a:pt x="57150" y="3460639"/>
                    <a:pt x="58420" y="3458668"/>
                    <a:pt x="59690" y="3461625"/>
                  </a:cubicBezTo>
                  <a:cubicBezTo>
                    <a:pt x="62230" y="3296076"/>
                    <a:pt x="63500" y="3112791"/>
                    <a:pt x="66040" y="2971878"/>
                  </a:cubicBezTo>
                  <a:cubicBezTo>
                    <a:pt x="53340" y="2851659"/>
                    <a:pt x="71120" y="2681184"/>
                    <a:pt x="54610" y="2578702"/>
                  </a:cubicBezTo>
                  <a:cubicBezTo>
                    <a:pt x="58420" y="2492972"/>
                    <a:pt x="64770" y="2355015"/>
                    <a:pt x="58420" y="2235781"/>
                  </a:cubicBezTo>
                  <a:lnTo>
                    <a:pt x="60960" y="2247606"/>
                  </a:lnTo>
                  <a:cubicBezTo>
                    <a:pt x="59690" y="2112606"/>
                    <a:pt x="59690" y="1945087"/>
                    <a:pt x="48260" y="1852459"/>
                  </a:cubicBezTo>
                  <a:cubicBezTo>
                    <a:pt x="64770" y="1813043"/>
                    <a:pt x="60960" y="1754904"/>
                    <a:pt x="66040" y="1696765"/>
                  </a:cubicBezTo>
                  <a:cubicBezTo>
                    <a:pt x="58420" y="1607093"/>
                    <a:pt x="60960" y="1425779"/>
                    <a:pt x="53340" y="1288808"/>
                  </a:cubicBezTo>
                  <a:cubicBezTo>
                    <a:pt x="60960" y="1268114"/>
                    <a:pt x="50800" y="1175486"/>
                    <a:pt x="60960" y="1168588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47670" y="58420"/>
                    <a:pt x="1142546" y="72390"/>
                    <a:pt x="1248807" y="63500"/>
                  </a:cubicBezTo>
                  <a:lnTo>
                    <a:pt x="1255132" y="66040"/>
                  </a:lnTo>
                  <a:lnTo>
                    <a:pt x="1322178" y="62230"/>
                  </a:lnTo>
                  <a:cubicBezTo>
                    <a:pt x="1320913" y="64770"/>
                    <a:pt x="1318382" y="69850"/>
                    <a:pt x="1298142" y="69850"/>
                  </a:cubicBezTo>
                  <a:cubicBezTo>
                    <a:pt x="2115339" y="73660"/>
                    <a:pt x="2957837" y="55880"/>
                    <a:pt x="3796539" y="58420"/>
                  </a:cubicBezTo>
                  <a:lnTo>
                    <a:pt x="3764914" y="62230"/>
                  </a:lnTo>
                  <a:lnTo>
                    <a:pt x="3928100" y="55880"/>
                  </a:lnTo>
                  <a:cubicBezTo>
                    <a:pt x="3926835" y="57150"/>
                    <a:pt x="3919245" y="58420"/>
                    <a:pt x="3911655" y="59690"/>
                  </a:cubicBezTo>
                  <a:cubicBezTo>
                    <a:pt x="4120382" y="66040"/>
                    <a:pt x="4336699" y="55880"/>
                    <a:pt x="4539101" y="57150"/>
                  </a:cubicBezTo>
                  <a:cubicBezTo>
                    <a:pt x="4537835" y="58420"/>
                    <a:pt x="4507475" y="62230"/>
                    <a:pt x="4535305" y="64770"/>
                  </a:cubicBezTo>
                  <a:cubicBezTo>
                    <a:pt x="4685842" y="54610"/>
                    <a:pt x="4776922" y="77470"/>
                    <a:pt x="4851558" y="57150"/>
                  </a:cubicBezTo>
                  <a:cubicBezTo>
                    <a:pt x="4859148" y="58420"/>
                    <a:pt x="4862943" y="62230"/>
                    <a:pt x="4847763" y="64770"/>
                  </a:cubicBezTo>
                  <a:cubicBezTo>
                    <a:pt x="5266482" y="58420"/>
                    <a:pt x="5696867" y="58420"/>
                    <a:pt x="6119777" y="62230"/>
                  </a:cubicBezTo>
                  <a:cubicBezTo>
                    <a:pt x="6168037" y="59690"/>
                    <a:pt x="6218837" y="58420"/>
                    <a:pt x="6269637" y="55880"/>
                  </a:cubicBezTo>
                  <a:lnTo>
                    <a:pt x="6269637" y="20320"/>
                  </a:lnTo>
                  <a:cubicBezTo>
                    <a:pt x="5991507" y="19050"/>
                    <a:pt x="5712107" y="19050"/>
                    <a:pt x="5432707" y="17780"/>
                  </a:cubicBezTo>
                  <a:cubicBezTo>
                    <a:pt x="4545426" y="12700"/>
                    <a:pt x="3768709" y="0"/>
                    <a:pt x="2904706" y="24130"/>
                  </a:cubicBezTo>
                  <a:cubicBezTo>
                    <a:pt x="2905971" y="22860"/>
                    <a:pt x="2898381" y="21590"/>
                    <a:pt x="2921152" y="20320"/>
                  </a:cubicBezTo>
                  <a:cubicBezTo>
                    <a:pt x="2671944" y="24130"/>
                    <a:pt x="2445507" y="17780"/>
                    <a:pt x="2210215" y="21590"/>
                  </a:cubicBezTo>
                  <a:lnTo>
                    <a:pt x="2211480" y="20320"/>
                  </a:lnTo>
                  <a:cubicBezTo>
                    <a:pt x="1632105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325268"/>
                    <a:pt x="20320" y="1681984"/>
                  </a:cubicBezTo>
                  <a:cubicBezTo>
                    <a:pt x="26670" y="2122460"/>
                    <a:pt x="8890" y="2549140"/>
                    <a:pt x="13970" y="2988630"/>
                  </a:cubicBezTo>
                  <a:cubicBezTo>
                    <a:pt x="7620" y="3324653"/>
                    <a:pt x="21590" y="3673486"/>
                    <a:pt x="25400" y="4019363"/>
                  </a:cubicBezTo>
                  <a:cubicBezTo>
                    <a:pt x="20320" y="4148451"/>
                    <a:pt x="13970" y="4281481"/>
                    <a:pt x="15240" y="4426677"/>
                  </a:cubicBezTo>
                  <a:lnTo>
                    <a:pt x="19050" y="4413977"/>
                  </a:lnTo>
                  <a:cubicBezTo>
                    <a:pt x="13970" y="4463507"/>
                    <a:pt x="15240" y="4518117"/>
                    <a:pt x="19050" y="4570187"/>
                  </a:cubicBezTo>
                  <a:cubicBezTo>
                    <a:pt x="17780" y="4631147"/>
                    <a:pt x="17780" y="4693377"/>
                    <a:pt x="19050" y="4755607"/>
                  </a:cubicBezTo>
                  <a:cubicBezTo>
                    <a:pt x="19050" y="4756877"/>
                    <a:pt x="19050" y="4759417"/>
                    <a:pt x="17780" y="4760687"/>
                  </a:cubicBezTo>
                  <a:lnTo>
                    <a:pt x="16510" y="4747987"/>
                  </a:lnTo>
                  <a:cubicBezTo>
                    <a:pt x="12700" y="4772117"/>
                    <a:pt x="15240" y="4800057"/>
                    <a:pt x="19050" y="4827997"/>
                  </a:cubicBezTo>
                  <a:cubicBezTo>
                    <a:pt x="19050" y="4852127"/>
                    <a:pt x="20320" y="4874987"/>
                    <a:pt x="20320" y="4899117"/>
                  </a:cubicBezTo>
                  <a:lnTo>
                    <a:pt x="24130" y="5094697"/>
                  </a:lnTo>
                  <a:cubicBezTo>
                    <a:pt x="21590" y="5144227"/>
                    <a:pt x="34290" y="5267417"/>
                    <a:pt x="15240" y="5271227"/>
                  </a:cubicBezTo>
                  <a:cubicBezTo>
                    <a:pt x="15240" y="5228047"/>
                    <a:pt x="6350" y="5338537"/>
                    <a:pt x="1270" y="5242017"/>
                  </a:cubicBezTo>
                  <a:cubicBezTo>
                    <a:pt x="0" y="5253447"/>
                    <a:pt x="0" y="5281387"/>
                    <a:pt x="0" y="5310597"/>
                  </a:cubicBezTo>
                  <a:cubicBezTo>
                    <a:pt x="0" y="5319487"/>
                    <a:pt x="1270" y="5328377"/>
                    <a:pt x="1270" y="5335997"/>
                  </a:cubicBezTo>
                  <a:cubicBezTo>
                    <a:pt x="2540" y="5353777"/>
                    <a:pt x="5080" y="5366477"/>
                    <a:pt x="7620" y="5362667"/>
                  </a:cubicBezTo>
                  <a:cubicBezTo>
                    <a:pt x="17780" y="5372827"/>
                    <a:pt x="25400" y="5417277"/>
                    <a:pt x="33020" y="5356317"/>
                  </a:cubicBezTo>
                  <a:lnTo>
                    <a:pt x="60960" y="5356317"/>
                  </a:lnTo>
                  <a:cubicBezTo>
                    <a:pt x="91440" y="5356317"/>
                    <a:pt x="121920" y="5356317"/>
                    <a:pt x="152400" y="5357587"/>
                  </a:cubicBezTo>
                  <a:cubicBezTo>
                    <a:pt x="194310" y="5358857"/>
                    <a:pt x="234950" y="5360127"/>
                    <a:pt x="273050" y="5361397"/>
                  </a:cubicBezTo>
                  <a:cubicBezTo>
                    <a:pt x="991870" y="5388067"/>
                    <a:pt x="1685236" y="5371557"/>
                    <a:pt x="2401232" y="5355047"/>
                  </a:cubicBezTo>
                  <a:cubicBezTo>
                    <a:pt x="3008437" y="5363937"/>
                    <a:pt x="3615643" y="5343617"/>
                    <a:pt x="4206403" y="5356317"/>
                  </a:cubicBezTo>
                  <a:cubicBezTo>
                    <a:pt x="3880030" y="5358857"/>
                    <a:pt x="3557452" y="5363937"/>
                    <a:pt x="3220959" y="5367747"/>
                  </a:cubicBezTo>
                  <a:cubicBezTo>
                    <a:pt x="3228549" y="5366477"/>
                    <a:pt x="3232344" y="5365207"/>
                    <a:pt x="3239934" y="5363937"/>
                  </a:cubicBezTo>
                  <a:cubicBezTo>
                    <a:pt x="3214634" y="5366477"/>
                    <a:pt x="3186804" y="5370287"/>
                    <a:pt x="3157708" y="5369017"/>
                  </a:cubicBezTo>
                  <a:cubicBezTo>
                    <a:pt x="3150118" y="5367747"/>
                    <a:pt x="3165299" y="5366477"/>
                    <a:pt x="3175419" y="5365207"/>
                  </a:cubicBezTo>
                  <a:cubicBezTo>
                    <a:pt x="3064098" y="5355047"/>
                    <a:pt x="2850311" y="5371557"/>
                    <a:pt x="2780735" y="5363937"/>
                  </a:cubicBezTo>
                  <a:cubicBezTo>
                    <a:pt x="2749110" y="5365207"/>
                    <a:pt x="2735195" y="5369017"/>
                    <a:pt x="2752905" y="5372827"/>
                  </a:cubicBezTo>
                  <a:cubicBezTo>
                    <a:pt x="2343041" y="5375367"/>
                    <a:pt x="1904083" y="5377907"/>
                    <a:pt x="1485364" y="5385527"/>
                  </a:cubicBezTo>
                  <a:cubicBezTo>
                    <a:pt x="1465124" y="5384257"/>
                    <a:pt x="1461329" y="5381717"/>
                    <a:pt x="1467654" y="5377907"/>
                  </a:cubicBezTo>
                  <a:cubicBezTo>
                    <a:pt x="1110921" y="5394417"/>
                    <a:pt x="735330" y="5388067"/>
                    <a:pt x="368300" y="5385527"/>
                  </a:cubicBezTo>
                  <a:cubicBezTo>
                    <a:pt x="354330" y="5389337"/>
                    <a:pt x="405130" y="5390607"/>
                    <a:pt x="369570" y="5394417"/>
                  </a:cubicBezTo>
                  <a:cubicBezTo>
                    <a:pt x="487680" y="5399497"/>
                    <a:pt x="585470" y="5384257"/>
                    <a:pt x="692150" y="5391877"/>
                  </a:cubicBezTo>
                  <a:lnTo>
                    <a:pt x="678180" y="5395687"/>
                  </a:lnTo>
                  <a:cubicBezTo>
                    <a:pt x="755650" y="5398227"/>
                    <a:pt x="693420" y="5385527"/>
                    <a:pt x="774700" y="5390607"/>
                  </a:cubicBezTo>
                  <a:cubicBezTo>
                    <a:pt x="806450" y="5394417"/>
                    <a:pt x="767080" y="5395687"/>
                    <a:pt x="781050" y="5396957"/>
                  </a:cubicBezTo>
                  <a:cubicBezTo>
                    <a:pt x="946150" y="5395687"/>
                    <a:pt x="1118511" y="5399497"/>
                    <a:pt x="1274107" y="5389337"/>
                  </a:cubicBezTo>
                  <a:cubicBezTo>
                    <a:pt x="1312058" y="5398227"/>
                    <a:pt x="1451209" y="5389337"/>
                    <a:pt x="1511929" y="5398227"/>
                  </a:cubicBezTo>
                  <a:cubicBezTo>
                    <a:pt x="1554940" y="5394417"/>
                    <a:pt x="1596685" y="5395687"/>
                    <a:pt x="1613130" y="5389337"/>
                  </a:cubicBezTo>
                  <a:cubicBezTo>
                    <a:pt x="2189975" y="5394417"/>
                    <a:pt x="2779470" y="5385527"/>
                    <a:pt x="3370230" y="5385527"/>
                  </a:cubicBezTo>
                  <a:cubicBezTo>
                    <a:pt x="3647268" y="5367747"/>
                    <a:pt x="3977436" y="5389337"/>
                    <a:pt x="4306338" y="5382987"/>
                  </a:cubicBezTo>
                  <a:cubicBezTo>
                    <a:pt x="4308868" y="5382987"/>
                    <a:pt x="4307603" y="5384257"/>
                    <a:pt x="4306338" y="5384257"/>
                  </a:cubicBezTo>
                  <a:cubicBezTo>
                    <a:pt x="4413864" y="5380447"/>
                    <a:pt x="4569461" y="5377907"/>
                    <a:pt x="4697227" y="5380447"/>
                  </a:cubicBezTo>
                  <a:lnTo>
                    <a:pt x="4806018" y="5372827"/>
                  </a:lnTo>
                  <a:cubicBezTo>
                    <a:pt x="5050165" y="5377907"/>
                    <a:pt x="5296842" y="5380447"/>
                    <a:pt x="5544467" y="5380447"/>
                  </a:cubicBezTo>
                  <a:lnTo>
                    <a:pt x="6183277" y="5380447"/>
                  </a:lnTo>
                  <a:cubicBezTo>
                    <a:pt x="6179467" y="5381717"/>
                    <a:pt x="6168037" y="5382987"/>
                    <a:pt x="6143907" y="5384257"/>
                  </a:cubicBezTo>
                  <a:cubicBezTo>
                    <a:pt x="6162957" y="5385527"/>
                    <a:pt x="6235347" y="5385527"/>
                    <a:pt x="6270907" y="5381717"/>
                  </a:cubicBezTo>
                  <a:cubicBezTo>
                    <a:pt x="6275987" y="5381717"/>
                    <a:pt x="6281067" y="5380447"/>
                    <a:pt x="6284877" y="5380447"/>
                  </a:cubicBezTo>
                  <a:lnTo>
                    <a:pt x="6310277" y="5380447"/>
                  </a:lnTo>
                  <a:lnTo>
                    <a:pt x="6310277" y="5365207"/>
                  </a:lnTo>
                  <a:cubicBezTo>
                    <a:pt x="6317897" y="5361397"/>
                    <a:pt x="6303927" y="5362667"/>
                    <a:pt x="6310277" y="5355047"/>
                  </a:cubicBezTo>
                  <a:lnTo>
                    <a:pt x="6310277" y="5048977"/>
                  </a:lnTo>
                  <a:cubicBezTo>
                    <a:pt x="6315357" y="5068027"/>
                    <a:pt x="6307737" y="5131527"/>
                    <a:pt x="6316627" y="5122637"/>
                  </a:cubicBezTo>
                  <a:cubicBezTo>
                    <a:pt x="6320437" y="5078187"/>
                    <a:pt x="6314087" y="5059137"/>
                    <a:pt x="6310277" y="5048977"/>
                  </a:cubicBezTo>
                  <a:cubicBezTo>
                    <a:pt x="6310277" y="4867367"/>
                    <a:pt x="6311547" y="4684487"/>
                    <a:pt x="6311547" y="4502877"/>
                  </a:cubicBezTo>
                  <a:cubicBezTo>
                    <a:pt x="6312817" y="4387307"/>
                    <a:pt x="6312817" y="4295277"/>
                    <a:pt x="6314087" y="4207575"/>
                  </a:cubicBezTo>
                  <a:cubicBezTo>
                    <a:pt x="6320437" y="4441917"/>
                    <a:pt x="6315357" y="4730207"/>
                    <a:pt x="6314087" y="5013417"/>
                  </a:cubicBezTo>
                  <a:cubicBezTo>
                    <a:pt x="6317897" y="5027387"/>
                    <a:pt x="6319167" y="4976587"/>
                    <a:pt x="6322977" y="5012147"/>
                  </a:cubicBezTo>
                  <a:cubicBezTo>
                    <a:pt x="6328057" y="4894037"/>
                    <a:pt x="6312817" y="4796247"/>
                    <a:pt x="6320437" y="4689567"/>
                  </a:cubicBezTo>
                  <a:lnTo>
                    <a:pt x="6324247" y="4703537"/>
                  </a:lnTo>
                  <a:cubicBezTo>
                    <a:pt x="6326787" y="4626067"/>
                    <a:pt x="6314087" y="4688297"/>
                    <a:pt x="6319167" y="4607017"/>
                  </a:cubicBezTo>
                  <a:cubicBezTo>
                    <a:pt x="6324247" y="4577807"/>
                    <a:pt x="6325517" y="4618447"/>
                    <a:pt x="6326787" y="4603207"/>
                  </a:cubicBezTo>
                  <a:close/>
                  <a:moveTo>
                    <a:pt x="5854347" y="5353777"/>
                  </a:moveTo>
                  <a:lnTo>
                    <a:pt x="5882287" y="5353777"/>
                  </a:lnTo>
                  <a:cubicBezTo>
                    <a:pt x="5875937" y="5352507"/>
                    <a:pt x="5867047" y="5352507"/>
                    <a:pt x="5854347" y="5353777"/>
                  </a:cubicBez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63422" y="5193589"/>
            <a:ext cx="6056182" cy="507243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0" y="273055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6F3E4"/>
                </a:solidFill>
                <a:latin typeface="Belleza"/>
              </a:rPr>
              <a:t>Price Range &amp; Services Offered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92205" y="5686659"/>
            <a:ext cx="3245556" cy="389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23"/>
              </a:lnSpc>
            </a:pPr>
            <a:r>
              <a:rPr lang="en-US" sz="2445" b="1" dirty="0">
                <a:solidFill>
                  <a:srgbClr val="000000"/>
                </a:solidFill>
                <a:latin typeface="Open Sans"/>
              </a:rPr>
              <a:t>4000+ </a:t>
            </a:r>
            <a:r>
              <a:rPr lang="en-US" sz="2445" dirty="0">
                <a:solidFill>
                  <a:srgbClr val="000000"/>
                </a:solidFill>
                <a:latin typeface="Open Sans"/>
              </a:rPr>
              <a:t>restaurants are below the range of INR 500, which is less than the average cost for two. More than 4000 restaurants don't  have online delivery &amp; table booking service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6542" y="2609541"/>
            <a:ext cx="9301640" cy="32079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354871"/>
            <a:ext cx="18288000" cy="2693261"/>
            <a:chOff x="0" y="0"/>
            <a:chExt cx="6186311" cy="9110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911053"/>
            </a:xfrm>
            <a:custGeom>
              <a:avLst/>
              <a:gdLst/>
              <a:ahLst/>
              <a:cxnLst/>
              <a:rect l="l" t="t" r="r" b="b"/>
              <a:pathLst>
                <a:path w="6186311" h="911053">
                  <a:moveTo>
                    <a:pt x="0" y="0"/>
                  </a:moveTo>
                  <a:lnTo>
                    <a:pt x="6186311" y="0"/>
                  </a:lnTo>
                  <a:lnTo>
                    <a:pt x="6186311" y="911053"/>
                  </a:lnTo>
                  <a:lnTo>
                    <a:pt x="0" y="911053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7165"/>
          <a:stretch/>
        </p:blipFill>
        <p:spPr>
          <a:xfrm>
            <a:off x="13912517" y="552141"/>
            <a:ext cx="4375483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352" r="1352"/>
          <a:stretch>
            <a:fillRect/>
          </a:stretch>
        </p:blipFill>
        <p:spPr>
          <a:xfrm>
            <a:off x="9822007" y="4503016"/>
            <a:ext cx="8181021" cy="549392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822007" y="4421054"/>
            <a:ext cx="8181021" cy="5657850"/>
            <a:chOff x="0" y="0"/>
            <a:chExt cx="9189187" cy="6355080"/>
          </a:xfrm>
        </p:grpSpPr>
        <p:sp>
          <p:nvSpPr>
            <p:cNvPr id="8" name="Freeform 8"/>
            <p:cNvSpPr/>
            <p:nvPr/>
          </p:nvSpPr>
          <p:spPr>
            <a:xfrm>
              <a:off x="1270" y="-10160"/>
              <a:ext cx="9185377" cy="6379210"/>
            </a:xfrm>
            <a:custGeom>
              <a:avLst/>
              <a:gdLst/>
              <a:ahLst/>
              <a:cxnLst/>
              <a:rect l="l" t="t" r="r" b="b"/>
              <a:pathLst>
                <a:path w="9185377" h="6379210">
                  <a:moveTo>
                    <a:pt x="9182837" y="5565140"/>
                  </a:moveTo>
                  <a:cubicBezTo>
                    <a:pt x="9181567" y="5400040"/>
                    <a:pt x="9185377" y="5227320"/>
                    <a:pt x="9175217" y="5071110"/>
                  </a:cubicBezTo>
                  <a:cubicBezTo>
                    <a:pt x="9184107" y="5033010"/>
                    <a:pt x="9175217" y="4893310"/>
                    <a:pt x="9184107" y="4832350"/>
                  </a:cubicBezTo>
                  <a:cubicBezTo>
                    <a:pt x="9180297" y="4789170"/>
                    <a:pt x="9181567" y="4745990"/>
                    <a:pt x="9175217" y="4730750"/>
                  </a:cubicBezTo>
                  <a:lnTo>
                    <a:pt x="9175217" y="4688840"/>
                  </a:lnTo>
                  <a:cubicBezTo>
                    <a:pt x="9177757" y="4236720"/>
                    <a:pt x="9179027" y="3799840"/>
                    <a:pt x="9172677" y="3346450"/>
                  </a:cubicBezTo>
                  <a:cubicBezTo>
                    <a:pt x="9172677" y="3219450"/>
                    <a:pt x="9171407" y="3093720"/>
                    <a:pt x="9171407" y="2966720"/>
                  </a:cubicBezTo>
                  <a:cubicBezTo>
                    <a:pt x="9168867" y="2933700"/>
                    <a:pt x="9167597" y="2899410"/>
                    <a:pt x="9166327" y="2863850"/>
                  </a:cubicBezTo>
                  <a:cubicBezTo>
                    <a:pt x="9165057" y="2706370"/>
                    <a:pt x="9167597" y="2555240"/>
                    <a:pt x="9167597" y="2405380"/>
                  </a:cubicBezTo>
                  <a:cubicBezTo>
                    <a:pt x="9170137" y="2280920"/>
                    <a:pt x="9171407" y="2152650"/>
                    <a:pt x="9168867" y="2025650"/>
                  </a:cubicBezTo>
                  <a:cubicBezTo>
                    <a:pt x="9168867" y="2023110"/>
                    <a:pt x="9170137" y="2024380"/>
                    <a:pt x="9170137" y="2025650"/>
                  </a:cubicBezTo>
                  <a:cubicBezTo>
                    <a:pt x="9166327" y="1917700"/>
                    <a:pt x="9163787" y="1761490"/>
                    <a:pt x="9166327" y="1633220"/>
                  </a:cubicBezTo>
                  <a:lnTo>
                    <a:pt x="9161247" y="1559560"/>
                  </a:lnTo>
                  <a:lnTo>
                    <a:pt x="9161247" y="1352550"/>
                  </a:lnTo>
                  <a:cubicBezTo>
                    <a:pt x="9163787" y="1163320"/>
                    <a:pt x="9166327" y="974090"/>
                    <a:pt x="9166327" y="783590"/>
                  </a:cubicBezTo>
                  <a:cubicBezTo>
                    <a:pt x="9166327" y="548640"/>
                    <a:pt x="9166327" y="311150"/>
                    <a:pt x="9167597" y="74930"/>
                  </a:cubicBezTo>
                  <a:lnTo>
                    <a:pt x="9167597" y="17780"/>
                  </a:lnTo>
                  <a:lnTo>
                    <a:pt x="9126957" y="17780"/>
                  </a:lnTo>
                  <a:lnTo>
                    <a:pt x="9126957" y="52070"/>
                  </a:lnTo>
                  <a:lnTo>
                    <a:pt x="9133307" y="52070"/>
                  </a:lnTo>
                  <a:lnTo>
                    <a:pt x="9133307" y="74930"/>
                  </a:lnTo>
                  <a:cubicBezTo>
                    <a:pt x="9133307" y="100330"/>
                    <a:pt x="9134577" y="127000"/>
                    <a:pt x="9134577" y="153670"/>
                  </a:cubicBezTo>
                  <a:cubicBezTo>
                    <a:pt x="9134577" y="191770"/>
                    <a:pt x="9134577" y="231140"/>
                    <a:pt x="9135847" y="270510"/>
                  </a:cubicBezTo>
                  <a:lnTo>
                    <a:pt x="9135847" y="508000"/>
                  </a:lnTo>
                  <a:cubicBezTo>
                    <a:pt x="9135847" y="661670"/>
                    <a:pt x="9137117" y="815340"/>
                    <a:pt x="9142197" y="965200"/>
                  </a:cubicBezTo>
                  <a:lnTo>
                    <a:pt x="9137117" y="955040"/>
                  </a:lnTo>
                  <a:cubicBezTo>
                    <a:pt x="9139657" y="993140"/>
                    <a:pt x="9139657" y="1033780"/>
                    <a:pt x="9140927" y="1074420"/>
                  </a:cubicBezTo>
                  <a:cubicBezTo>
                    <a:pt x="9140927" y="1097280"/>
                    <a:pt x="9142197" y="1120140"/>
                    <a:pt x="9142197" y="1144270"/>
                  </a:cubicBezTo>
                  <a:cubicBezTo>
                    <a:pt x="9143467" y="1289050"/>
                    <a:pt x="9138387" y="1440180"/>
                    <a:pt x="9142197" y="1584960"/>
                  </a:cubicBezTo>
                  <a:lnTo>
                    <a:pt x="9139657" y="1570990"/>
                  </a:lnTo>
                  <a:cubicBezTo>
                    <a:pt x="9138387" y="1775460"/>
                    <a:pt x="9139657" y="1973580"/>
                    <a:pt x="9140927" y="2169160"/>
                  </a:cubicBezTo>
                  <a:cubicBezTo>
                    <a:pt x="9140927" y="2261870"/>
                    <a:pt x="9139657" y="2354580"/>
                    <a:pt x="9140927" y="2447290"/>
                  </a:cubicBezTo>
                  <a:cubicBezTo>
                    <a:pt x="9139657" y="2651760"/>
                    <a:pt x="9143467" y="2788920"/>
                    <a:pt x="9143467" y="2994660"/>
                  </a:cubicBezTo>
                  <a:lnTo>
                    <a:pt x="9138387" y="2999740"/>
                  </a:lnTo>
                  <a:cubicBezTo>
                    <a:pt x="9156167" y="3345180"/>
                    <a:pt x="9123147" y="3724910"/>
                    <a:pt x="9142197" y="4084320"/>
                  </a:cubicBezTo>
                  <a:lnTo>
                    <a:pt x="9135847" y="4058920"/>
                  </a:lnTo>
                  <a:cubicBezTo>
                    <a:pt x="9146007" y="4114800"/>
                    <a:pt x="9132037" y="4276090"/>
                    <a:pt x="9148547" y="4255770"/>
                  </a:cubicBezTo>
                  <a:lnTo>
                    <a:pt x="9143467" y="4319270"/>
                  </a:lnTo>
                  <a:cubicBezTo>
                    <a:pt x="9165057" y="4563110"/>
                    <a:pt x="9133307" y="4763770"/>
                    <a:pt x="9147277" y="5063490"/>
                  </a:cubicBezTo>
                  <a:lnTo>
                    <a:pt x="9143467" y="5044440"/>
                  </a:lnTo>
                  <a:cubicBezTo>
                    <a:pt x="9146007" y="5124450"/>
                    <a:pt x="9148547" y="5217160"/>
                    <a:pt x="9144737" y="5275580"/>
                  </a:cubicBezTo>
                  <a:cubicBezTo>
                    <a:pt x="9144737" y="5266690"/>
                    <a:pt x="9143467" y="5270500"/>
                    <a:pt x="9142197" y="5251450"/>
                  </a:cubicBezTo>
                  <a:cubicBezTo>
                    <a:pt x="9126957" y="5500370"/>
                    <a:pt x="9143467" y="5778500"/>
                    <a:pt x="9143467" y="6042660"/>
                  </a:cubicBezTo>
                  <a:lnTo>
                    <a:pt x="9135847" y="6012180"/>
                  </a:lnTo>
                  <a:cubicBezTo>
                    <a:pt x="9138387" y="6050280"/>
                    <a:pt x="9139657" y="6099810"/>
                    <a:pt x="9139657" y="6153150"/>
                  </a:cubicBezTo>
                  <a:lnTo>
                    <a:pt x="9139657" y="6314440"/>
                  </a:lnTo>
                  <a:cubicBezTo>
                    <a:pt x="9135847" y="6314440"/>
                    <a:pt x="9133307" y="6313170"/>
                    <a:pt x="9128227" y="6313170"/>
                  </a:cubicBezTo>
                  <a:lnTo>
                    <a:pt x="9125687" y="6314440"/>
                  </a:lnTo>
                  <a:lnTo>
                    <a:pt x="9114257" y="6319520"/>
                  </a:lnTo>
                  <a:lnTo>
                    <a:pt x="9106637" y="6319520"/>
                  </a:lnTo>
                  <a:cubicBezTo>
                    <a:pt x="9086317" y="6314440"/>
                    <a:pt x="9090127" y="6316980"/>
                    <a:pt x="9081237" y="6311900"/>
                  </a:cubicBezTo>
                  <a:cubicBezTo>
                    <a:pt x="8977097" y="6310630"/>
                    <a:pt x="8963127" y="6300470"/>
                    <a:pt x="8889467" y="6295390"/>
                  </a:cubicBezTo>
                  <a:cubicBezTo>
                    <a:pt x="8889467" y="6295390"/>
                    <a:pt x="8890737" y="6295390"/>
                    <a:pt x="8889467" y="6296660"/>
                  </a:cubicBezTo>
                  <a:cubicBezTo>
                    <a:pt x="8838667" y="6305550"/>
                    <a:pt x="8768817" y="6300470"/>
                    <a:pt x="8728177" y="6299200"/>
                  </a:cubicBezTo>
                  <a:lnTo>
                    <a:pt x="8711667" y="6295390"/>
                  </a:lnTo>
                  <a:cubicBezTo>
                    <a:pt x="8687537" y="6286500"/>
                    <a:pt x="8593557" y="6311900"/>
                    <a:pt x="8625307" y="6297930"/>
                  </a:cubicBezTo>
                  <a:cubicBezTo>
                    <a:pt x="8414487" y="6301740"/>
                    <a:pt x="8173187" y="6301740"/>
                    <a:pt x="7792086" y="6301740"/>
                  </a:cubicBezTo>
                  <a:cubicBezTo>
                    <a:pt x="7737227" y="6308090"/>
                    <a:pt x="7492466" y="6301740"/>
                    <a:pt x="7578977" y="6311900"/>
                  </a:cubicBezTo>
                  <a:cubicBezTo>
                    <a:pt x="7481917" y="6299200"/>
                    <a:pt x="7190738" y="6296660"/>
                    <a:pt x="7083128" y="6296660"/>
                  </a:cubicBezTo>
                  <a:cubicBezTo>
                    <a:pt x="7087348" y="6295390"/>
                    <a:pt x="7091568" y="6294120"/>
                    <a:pt x="7108447" y="6294120"/>
                  </a:cubicBezTo>
                  <a:cubicBezTo>
                    <a:pt x="6899558" y="6277610"/>
                    <a:pt x="6859468" y="6309360"/>
                    <a:pt x="6663238" y="6289040"/>
                  </a:cubicBezTo>
                  <a:cubicBezTo>
                    <a:pt x="6631588" y="6303010"/>
                    <a:pt x="6306649" y="6285230"/>
                    <a:pt x="6194819" y="6300470"/>
                  </a:cubicBezTo>
                  <a:cubicBezTo>
                    <a:pt x="6171609" y="6297930"/>
                    <a:pt x="6163169" y="6294120"/>
                    <a:pt x="6171609" y="6292850"/>
                  </a:cubicBezTo>
                  <a:cubicBezTo>
                    <a:pt x="5817130" y="6290310"/>
                    <a:pt x="5426780" y="6289040"/>
                    <a:pt x="5129271" y="6286500"/>
                  </a:cubicBezTo>
                  <a:cubicBezTo>
                    <a:pt x="4873961" y="6299200"/>
                    <a:pt x="4511042" y="6281420"/>
                    <a:pt x="4289493" y="6297930"/>
                  </a:cubicBezTo>
                  <a:cubicBezTo>
                    <a:pt x="4108033" y="6294120"/>
                    <a:pt x="3812633" y="6287770"/>
                    <a:pt x="3559434" y="6294120"/>
                  </a:cubicBezTo>
                  <a:lnTo>
                    <a:pt x="3584754" y="6291580"/>
                  </a:lnTo>
                  <a:cubicBezTo>
                    <a:pt x="3297795" y="6292850"/>
                    <a:pt x="2939095" y="6292850"/>
                    <a:pt x="2742865" y="6304280"/>
                  </a:cubicBezTo>
                  <a:cubicBezTo>
                    <a:pt x="2658466" y="6287770"/>
                    <a:pt x="2533976" y="6291580"/>
                    <a:pt x="2409486" y="6286500"/>
                  </a:cubicBezTo>
                  <a:cubicBezTo>
                    <a:pt x="2217476" y="6294120"/>
                    <a:pt x="1831347" y="6291580"/>
                    <a:pt x="1538058" y="6299200"/>
                  </a:cubicBezTo>
                  <a:cubicBezTo>
                    <a:pt x="1493748" y="6291580"/>
                    <a:pt x="1297518" y="6303010"/>
                    <a:pt x="1282748" y="6291580"/>
                  </a:cubicBezTo>
                  <a:cubicBezTo>
                    <a:pt x="1004570" y="6299200"/>
                    <a:pt x="814070" y="6303010"/>
                    <a:pt x="617220" y="6304280"/>
                  </a:cubicBezTo>
                  <a:lnTo>
                    <a:pt x="318770" y="6304280"/>
                  </a:lnTo>
                  <a:lnTo>
                    <a:pt x="168910" y="6303010"/>
                  </a:lnTo>
                  <a:lnTo>
                    <a:pt x="93980" y="6301740"/>
                  </a:lnTo>
                  <a:lnTo>
                    <a:pt x="58420" y="6301740"/>
                  </a:lnTo>
                  <a:lnTo>
                    <a:pt x="45720" y="6300470"/>
                  </a:lnTo>
                  <a:lnTo>
                    <a:pt x="48260" y="6300470"/>
                  </a:lnTo>
                  <a:cubicBezTo>
                    <a:pt x="52070" y="6158230"/>
                    <a:pt x="55880" y="6018530"/>
                    <a:pt x="58420" y="5883910"/>
                  </a:cubicBezTo>
                  <a:cubicBezTo>
                    <a:pt x="55880" y="5859780"/>
                    <a:pt x="53340" y="5835650"/>
                    <a:pt x="49530" y="5810250"/>
                  </a:cubicBezTo>
                  <a:cubicBezTo>
                    <a:pt x="46990" y="5645150"/>
                    <a:pt x="45720" y="5462270"/>
                    <a:pt x="45720" y="5279390"/>
                  </a:cubicBezTo>
                  <a:cubicBezTo>
                    <a:pt x="46990" y="5237480"/>
                    <a:pt x="48260" y="5194300"/>
                    <a:pt x="45720" y="5149850"/>
                  </a:cubicBezTo>
                  <a:lnTo>
                    <a:pt x="45720" y="5121910"/>
                  </a:lnTo>
                  <a:lnTo>
                    <a:pt x="48260" y="5115560"/>
                  </a:lnTo>
                  <a:lnTo>
                    <a:pt x="49530" y="5046980"/>
                  </a:lnTo>
                  <a:cubicBezTo>
                    <a:pt x="50800" y="5048250"/>
                    <a:pt x="53340" y="5048250"/>
                    <a:pt x="54610" y="5053330"/>
                  </a:cubicBezTo>
                  <a:lnTo>
                    <a:pt x="54610" y="5067300"/>
                  </a:lnTo>
                  <a:lnTo>
                    <a:pt x="54610" y="5054600"/>
                  </a:lnTo>
                  <a:cubicBezTo>
                    <a:pt x="55880" y="5058410"/>
                    <a:pt x="57150" y="5063490"/>
                    <a:pt x="57150" y="5071110"/>
                  </a:cubicBezTo>
                  <a:lnTo>
                    <a:pt x="57150" y="4712970"/>
                  </a:lnTo>
                  <a:cubicBezTo>
                    <a:pt x="58420" y="4715510"/>
                    <a:pt x="59690" y="4718050"/>
                    <a:pt x="58420" y="4726940"/>
                  </a:cubicBezTo>
                  <a:cubicBezTo>
                    <a:pt x="69850" y="4635500"/>
                    <a:pt x="57150" y="4597400"/>
                    <a:pt x="57150" y="4538980"/>
                  </a:cubicBezTo>
                  <a:lnTo>
                    <a:pt x="57150" y="4527550"/>
                  </a:lnTo>
                  <a:cubicBezTo>
                    <a:pt x="57150" y="4507230"/>
                    <a:pt x="59690" y="4485640"/>
                    <a:pt x="63500" y="4457700"/>
                  </a:cubicBezTo>
                  <a:cubicBezTo>
                    <a:pt x="50800" y="4441190"/>
                    <a:pt x="64770" y="4271010"/>
                    <a:pt x="54610" y="4192270"/>
                  </a:cubicBezTo>
                  <a:lnTo>
                    <a:pt x="54610" y="4164330"/>
                  </a:lnTo>
                  <a:cubicBezTo>
                    <a:pt x="57150" y="4159250"/>
                    <a:pt x="58420" y="4156710"/>
                    <a:pt x="59690" y="4160520"/>
                  </a:cubicBezTo>
                  <a:cubicBezTo>
                    <a:pt x="62230" y="3947160"/>
                    <a:pt x="63500" y="3710940"/>
                    <a:pt x="66040" y="3529330"/>
                  </a:cubicBezTo>
                  <a:cubicBezTo>
                    <a:pt x="53340" y="3374390"/>
                    <a:pt x="71120" y="3154680"/>
                    <a:pt x="54610" y="3022600"/>
                  </a:cubicBezTo>
                  <a:cubicBezTo>
                    <a:pt x="58420" y="2912110"/>
                    <a:pt x="64770" y="2734310"/>
                    <a:pt x="58420" y="2580640"/>
                  </a:cubicBezTo>
                  <a:lnTo>
                    <a:pt x="60960" y="2595880"/>
                  </a:lnTo>
                  <a:cubicBezTo>
                    <a:pt x="59690" y="2421890"/>
                    <a:pt x="59690" y="2205990"/>
                    <a:pt x="48260" y="2086610"/>
                  </a:cubicBezTo>
                  <a:cubicBezTo>
                    <a:pt x="64770" y="2035810"/>
                    <a:pt x="60960" y="1960880"/>
                    <a:pt x="66040" y="1885950"/>
                  </a:cubicBezTo>
                  <a:cubicBezTo>
                    <a:pt x="58420" y="1770380"/>
                    <a:pt x="60960" y="1536700"/>
                    <a:pt x="53340" y="1360170"/>
                  </a:cubicBezTo>
                  <a:cubicBezTo>
                    <a:pt x="60960" y="1333500"/>
                    <a:pt x="50800" y="1214120"/>
                    <a:pt x="60960" y="1205230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1198" y="58420"/>
                    <a:pt x="1219448" y="72390"/>
                    <a:pt x="1396688" y="63500"/>
                  </a:cubicBezTo>
                  <a:lnTo>
                    <a:pt x="1407238" y="66040"/>
                  </a:lnTo>
                  <a:lnTo>
                    <a:pt x="1519068" y="62230"/>
                  </a:lnTo>
                  <a:cubicBezTo>
                    <a:pt x="1516958" y="64770"/>
                    <a:pt x="1512738" y="69850"/>
                    <a:pt x="1478978" y="69850"/>
                  </a:cubicBezTo>
                  <a:cubicBezTo>
                    <a:pt x="2842035" y="73660"/>
                    <a:pt x="4247292" y="55880"/>
                    <a:pt x="5646220" y="58420"/>
                  </a:cubicBezTo>
                  <a:lnTo>
                    <a:pt x="5593470" y="62230"/>
                  </a:lnTo>
                  <a:lnTo>
                    <a:pt x="5865659" y="55880"/>
                  </a:lnTo>
                  <a:cubicBezTo>
                    <a:pt x="5863550" y="57150"/>
                    <a:pt x="5850889" y="58420"/>
                    <a:pt x="5838230" y="59690"/>
                  </a:cubicBezTo>
                  <a:cubicBezTo>
                    <a:pt x="6186379" y="66040"/>
                    <a:pt x="6547188" y="55880"/>
                    <a:pt x="6884788" y="57150"/>
                  </a:cubicBezTo>
                  <a:cubicBezTo>
                    <a:pt x="6882678" y="58420"/>
                    <a:pt x="6832038" y="62230"/>
                    <a:pt x="6878457" y="64770"/>
                  </a:cubicBezTo>
                  <a:cubicBezTo>
                    <a:pt x="7129547" y="54610"/>
                    <a:pt x="7281467" y="77470"/>
                    <a:pt x="7405957" y="57150"/>
                  </a:cubicBezTo>
                  <a:cubicBezTo>
                    <a:pt x="7418617" y="58420"/>
                    <a:pt x="7424946" y="62230"/>
                    <a:pt x="7399627" y="64770"/>
                  </a:cubicBezTo>
                  <a:cubicBezTo>
                    <a:pt x="8098036" y="58420"/>
                    <a:pt x="8552917" y="58420"/>
                    <a:pt x="8975827" y="62230"/>
                  </a:cubicBezTo>
                  <a:cubicBezTo>
                    <a:pt x="9024087" y="59690"/>
                    <a:pt x="9074887" y="58420"/>
                    <a:pt x="9125687" y="55880"/>
                  </a:cubicBezTo>
                  <a:lnTo>
                    <a:pt x="9125687" y="20320"/>
                  </a:lnTo>
                  <a:cubicBezTo>
                    <a:pt x="8847557" y="19050"/>
                    <a:pt x="8568157" y="19050"/>
                    <a:pt x="8288757" y="17780"/>
                  </a:cubicBezTo>
                  <a:cubicBezTo>
                    <a:pt x="6895338" y="12700"/>
                    <a:pt x="5599800" y="0"/>
                    <a:pt x="4158673" y="24130"/>
                  </a:cubicBezTo>
                  <a:cubicBezTo>
                    <a:pt x="4160783" y="22860"/>
                    <a:pt x="4148123" y="21590"/>
                    <a:pt x="4186103" y="20320"/>
                  </a:cubicBezTo>
                  <a:cubicBezTo>
                    <a:pt x="3770434" y="24130"/>
                    <a:pt x="3392744" y="17780"/>
                    <a:pt x="3000285" y="21590"/>
                  </a:cubicBezTo>
                  <a:lnTo>
                    <a:pt x="3002395" y="20320"/>
                  </a:lnTo>
                  <a:cubicBezTo>
                    <a:pt x="2036017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407160"/>
                    <a:pt x="20320" y="1866900"/>
                  </a:cubicBezTo>
                  <a:cubicBezTo>
                    <a:pt x="26670" y="2434590"/>
                    <a:pt x="8890" y="2984500"/>
                    <a:pt x="13970" y="3550920"/>
                  </a:cubicBezTo>
                  <a:cubicBezTo>
                    <a:pt x="7620" y="3983990"/>
                    <a:pt x="21590" y="4433570"/>
                    <a:pt x="25400" y="4879340"/>
                  </a:cubicBezTo>
                  <a:cubicBezTo>
                    <a:pt x="20320" y="5045710"/>
                    <a:pt x="13970" y="5217160"/>
                    <a:pt x="15240" y="5388610"/>
                  </a:cubicBezTo>
                  <a:lnTo>
                    <a:pt x="19050" y="5375910"/>
                  </a:lnTo>
                  <a:cubicBezTo>
                    <a:pt x="13970" y="5425440"/>
                    <a:pt x="15240" y="5480050"/>
                    <a:pt x="19050" y="5532120"/>
                  </a:cubicBezTo>
                  <a:cubicBezTo>
                    <a:pt x="17780" y="5593080"/>
                    <a:pt x="17780" y="5655310"/>
                    <a:pt x="19050" y="5717540"/>
                  </a:cubicBezTo>
                  <a:cubicBezTo>
                    <a:pt x="19050" y="5718810"/>
                    <a:pt x="19050" y="5721350"/>
                    <a:pt x="17780" y="5722620"/>
                  </a:cubicBezTo>
                  <a:lnTo>
                    <a:pt x="16510" y="5709920"/>
                  </a:lnTo>
                  <a:cubicBezTo>
                    <a:pt x="12700" y="5734050"/>
                    <a:pt x="15240" y="5761990"/>
                    <a:pt x="19050" y="5789930"/>
                  </a:cubicBezTo>
                  <a:cubicBezTo>
                    <a:pt x="19050" y="5814060"/>
                    <a:pt x="20320" y="5836920"/>
                    <a:pt x="20320" y="5861050"/>
                  </a:cubicBezTo>
                  <a:lnTo>
                    <a:pt x="24130" y="6056630"/>
                  </a:lnTo>
                  <a:cubicBezTo>
                    <a:pt x="21590" y="6106160"/>
                    <a:pt x="34290" y="6229350"/>
                    <a:pt x="15240" y="6233160"/>
                  </a:cubicBezTo>
                  <a:cubicBezTo>
                    <a:pt x="15240" y="6189980"/>
                    <a:pt x="6350" y="6300470"/>
                    <a:pt x="1270" y="6203950"/>
                  </a:cubicBezTo>
                  <a:cubicBezTo>
                    <a:pt x="0" y="6215380"/>
                    <a:pt x="0" y="6243320"/>
                    <a:pt x="0" y="6272530"/>
                  </a:cubicBezTo>
                  <a:cubicBezTo>
                    <a:pt x="0" y="6281420"/>
                    <a:pt x="1270" y="6290310"/>
                    <a:pt x="1270" y="6297930"/>
                  </a:cubicBezTo>
                  <a:cubicBezTo>
                    <a:pt x="2540" y="6315710"/>
                    <a:pt x="5080" y="6328410"/>
                    <a:pt x="7620" y="6324600"/>
                  </a:cubicBezTo>
                  <a:cubicBezTo>
                    <a:pt x="17780" y="6334760"/>
                    <a:pt x="25400" y="6379210"/>
                    <a:pt x="33020" y="6318250"/>
                  </a:cubicBezTo>
                  <a:lnTo>
                    <a:pt x="60960" y="6318250"/>
                  </a:lnTo>
                  <a:cubicBezTo>
                    <a:pt x="91440" y="6318250"/>
                    <a:pt x="121920" y="6318250"/>
                    <a:pt x="152400" y="6319520"/>
                  </a:cubicBezTo>
                  <a:cubicBezTo>
                    <a:pt x="194310" y="6320790"/>
                    <a:pt x="234950" y="6322060"/>
                    <a:pt x="273050" y="6323330"/>
                  </a:cubicBezTo>
                  <a:cubicBezTo>
                    <a:pt x="991870" y="6350000"/>
                    <a:pt x="2124637" y="6333490"/>
                    <a:pt x="3318894" y="6316980"/>
                  </a:cubicBezTo>
                  <a:cubicBezTo>
                    <a:pt x="4331693" y="6325870"/>
                    <a:pt x="5344491" y="6305550"/>
                    <a:pt x="6329859" y="6318250"/>
                  </a:cubicBezTo>
                  <a:cubicBezTo>
                    <a:pt x="5785480" y="6320790"/>
                    <a:pt x="5247431" y="6325870"/>
                    <a:pt x="4686172" y="6329680"/>
                  </a:cubicBezTo>
                  <a:cubicBezTo>
                    <a:pt x="4698832" y="6328410"/>
                    <a:pt x="4705162" y="6327140"/>
                    <a:pt x="4717822" y="6325870"/>
                  </a:cubicBezTo>
                  <a:cubicBezTo>
                    <a:pt x="4675622" y="6328410"/>
                    <a:pt x="4629202" y="6332220"/>
                    <a:pt x="4580672" y="6330950"/>
                  </a:cubicBezTo>
                  <a:cubicBezTo>
                    <a:pt x="4568012" y="6329680"/>
                    <a:pt x="4593332" y="6328410"/>
                    <a:pt x="4610212" y="6327140"/>
                  </a:cubicBezTo>
                  <a:cubicBezTo>
                    <a:pt x="4424532" y="6316980"/>
                    <a:pt x="4067943" y="6333490"/>
                    <a:pt x="3951893" y="6325870"/>
                  </a:cubicBezTo>
                  <a:cubicBezTo>
                    <a:pt x="3899143" y="6327140"/>
                    <a:pt x="3875933" y="6330950"/>
                    <a:pt x="3905473" y="6334760"/>
                  </a:cubicBezTo>
                  <a:cubicBezTo>
                    <a:pt x="3221834" y="6337300"/>
                    <a:pt x="2489666" y="6339840"/>
                    <a:pt x="1791257" y="6347460"/>
                  </a:cubicBezTo>
                  <a:cubicBezTo>
                    <a:pt x="1757497" y="6346190"/>
                    <a:pt x="1751167" y="6343650"/>
                    <a:pt x="1761717" y="6339840"/>
                  </a:cubicBezTo>
                  <a:cubicBezTo>
                    <a:pt x="1166698" y="6356350"/>
                    <a:pt x="735330" y="6350000"/>
                    <a:pt x="368300" y="6347460"/>
                  </a:cubicBezTo>
                  <a:cubicBezTo>
                    <a:pt x="354330" y="6351270"/>
                    <a:pt x="405130" y="6352540"/>
                    <a:pt x="369570" y="6356350"/>
                  </a:cubicBezTo>
                  <a:cubicBezTo>
                    <a:pt x="487680" y="6361430"/>
                    <a:pt x="585470" y="6346190"/>
                    <a:pt x="692150" y="6353810"/>
                  </a:cubicBezTo>
                  <a:lnTo>
                    <a:pt x="678180" y="6357620"/>
                  </a:lnTo>
                  <a:cubicBezTo>
                    <a:pt x="755650" y="6360160"/>
                    <a:pt x="693420" y="6347460"/>
                    <a:pt x="774700" y="6352540"/>
                  </a:cubicBezTo>
                  <a:cubicBezTo>
                    <a:pt x="806450" y="6356350"/>
                    <a:pt x="767080" y="6357620"/>
                    <a:pt x="781050" y="6358890"/>
                  </a:cubicBezTo>
                  <a:cubicBezTo>
                    <a:pt x="946150" y="6357620"/>
                    <a:pt x="1179358" y="6361430"/>
                    <a:pt x="1438888" y="6351270"/>
                  </a:cubicBezTo>
                  <a:cubicBezTo>
                    <a:pt x="1502188" y="6360160"/>
                    <a:pt x="1734287" y="6351270"/>
                    <a:pt x="1835567" y="6360160"/>
                  </a:cubicBezTo>
                  <a:cubicBezTo>
                    <a:pt x="1907307" y="6356350"/>
                    <a:pt x="1976937" y="6357620"/>
                    <a:pt x="2004367" y="6351270"/>
                  </a:cubicBezTo>
                  <a:cubicBezTo>
                    <a:pt x="2966525" y="6356350"/>
                    <a:pt x="3949783" y="6347460"/>
                    <a:pt x="4935151" y="6347460"/>
                  </a:cubicBezTo>
                  <a:cubicBezTo>
                    <a:pt x="5397240" y="6329680"/>
                    <a:pt x="5947949" y="6351270"/>
                    <a:pt x="6496548" y="6344920"/>
                  </a:cubicBezTo>
                  <a:cubicBezTo>
                    <a:pt x="6500768" y="6344920"/>
                    <a:pt x="6498658" y="6346190"/>
                    <a:pt x="6496548" y="6346190"/>
                  </a:cubicBezTo>
                  <a:cubicBezTo>
                    <a:pt x="6675898" y="6342380"/>
                    <a:pt x="6935428" y="6339840"/>
                    <a:pt x="7148537" y="6342380"/>
                  </a:cubicBezTo>
                  <a:lnTo>
                    <a:pt x="7329997" y="6334760"/>
                  </a:lnTo>
                  <a:cubicBezTo>
                    <a:pt x="7737226" y="6339840"/>
                    <a:pt x="8148675" y="6342380"/>
                    <a:pt x="8400517" y="6342380"/>
                  </a:cubicBezTo>
                  <a:lnTo>
                    <a:pt x="9039327" y="6342380"/>
                  </a:lnTo>
                  <a:cubicBezTo>
                    <a:pt x="9035517" y="6343650"/>
                    <a:pt x="9024087" y="6344920"/>
                    <a:pt x="8999957" y="6346190"/>
                  </a:cubicBezTo>
                  <a:cubicBezTo>
                    <a:pt x="9019007" y="6347460"/>
                    <a:pt x="9091397" y="6347460"/>
                    <a:pt x="9126957" y="6343650"/>
                  </a:cubicBezTo>
                  <a:cubicBezTo>
                    <a:pt x="9132037" y="6343650"/>
                    <a:pt x="9137117" y="6342380"/>
                    <a:pt x="9140927" y="6342380"/>
                  </a:cubicBezTo>
                  <a:lnTo>
                    <a:pt x="9166327" y="6342380"/>
                  </a:lnTo>
                  <a:lnTo>
                    <a:pt x="9166327" y="6327140"/>
                  </a:lnTo>
                  <a:cubicBezTo>
                    <a:pt x="9173947" y="6323330"/>
                    <a:pt x="9159977" y="6324600"/>
                    <a:pt x="9166327" y="6316980"/>
                  </a:cubicBezTo>
                  <a:lnTo>
                    <a:pt x="9166327" y="6010910"/>
                  </a:lnTo>
                  <a:cubicBezTo>
                    <a:pt x="9171407" y="6029960"/>
                    <a:pt x="9163787" y="6093460"/>
                    <a:pt x="9172677" y="6084570"/>
                  </a:cubicBezTo>
                  <a:cubicBezTo>
                    <a:pt x="9176487" y="6040120"/>
                    <a:pt x="9170137" y="6021070"/>
                    <a:pt x="9166327" y="6010910"/>
                  </a:cubicBezTo>
                  <a:cubicBezTo>
                    <a:pt x="9166327" y="5829300"/>
                    <a:pt x="9167597" y="5646420"/>
                    <a:pt x="9167597" y="5464810"/>
                  </a:cubicBezTo>
                  <a:cubicBezTo>
                    <a:pt x="9168867" y="5349240"/>
                    <a:pt x="9168867" y="5234940"/>
                    <a:pt x="9170137" y="5121910"/>
                  </a:cubicBezTo>
                  <a:cubicBezTo>
                    <a:pt x="9176487" y="5403850"/>
                    <a:pt x="9171407" y="5692140"/>
                    <a:pt x="9170137" y="5975350"/>
                  </a:cubicBezTo>
                  <a:cubicBezTo>
                    <a:pt x="9173947" y="5989320"/>
                    <a:pt x="9175217" y="5938520"/>
                    <a:pt x="9179027" y="5974080"/>
                  </a:cubicBezTo>
                  <a:cubicBezTo>
                    <a:pt x="9184107" y="5855970"/>
                    <a:pt x="9168867" y="5758180"/>
                    <a:pt x="9176487" y="5651500"/>
                  </a:cubicBezTo>
                  <a:lnTo>
                    <a:pt x="9180297" y="5665470"/>
                  </a:lnTo>
                  <a:cubicBezTo>
                    <a:pt x="9182837" y="5588000"/>
                    <a:pt x="9170137" y="5650230"/>
                    <a:pt x="9175217" y="5568950"/>
                  </a:cubicBezTo>
                  <a:cubicBezTo>
                    <a:pt x="9180297" y="5539740"/>
                    <a:pt x="9181567" y="5580380"/>
                    <a:pt x="9182837" y="5565140"/>
                  </a:cubicBezTo>
                  <a:close/>
                  <a:moveTo>
                    <a:pt x="8710397" y="6315710"/>
                  </a:moveTo>
                  <a:lnTo>
                    <a:pt x="8738337" y="6315710"/>
                  </a:lnTo>
                  <a:cubicBezTo>
                    <a:pt x="8731987" y="6314440"/>
                    <a:pt x="8723097" y="6314440"/>
                    <a:pt x="8710397" y="6315710"/>
                  </a:cubicBezTo>
                  <a:close/>
                </a:path>
              </a:pathLst>
            </a:custGeom>
            <a:solidFill>
              <a:srgbClr val="7B3C1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96542" y="2609541"/>
            <a:ext cx="9301640" cy="3207991"/>
            <a:chOff x="0" y="0"/>
            <a:chExt cx="10447903" cy="3603320"/>
          </a:xfrm>
        </p:grpSpPr>
        <p:sp>
          <p:nvSpPr>
            <p:cNvPr id="10" name="Freeform 10"/>
            <p:cNvSpPr/>
            <p:nvPr/>
          </p:nvSpPr>
          <p:spPr>
            <a:xfrm>
              <a:off x="1270" y="-10160"/>
              <a:ext cx="10444093" cy="3627450"/>
            </a:xfrm>
            <a:custGeom>
              <a:avLst/>
              <a:gdLst/>
              <a:ahLst/>
              <a:cxnLst/>
              <a:rect l="l" t="t" r="r" b="b"/>
              <a:pathLst>
                <a:path w="10444093" h="3627450">
                  <a:moveTo>
                    <a:pt x="10441553" y="2813380"/>
                  </a:moveTo>
                  <a:cubicBezTo>
                    <a:pt x="10440283" y="2648280"/>
                    <a:pt x="10444093" y="2544150"/>
                    <a:pt x="10433933" y="2488078"/>
                  </a:cubicBezTo>
                  <a:cubicBezTo>
                    <a:pt x="10442823" y="2474402"/>
                    <a:pt x="10433933" y="2424256"/>
                    <a:pt x="10442823" y="2402375"/>
                  </a:cubicBezTo>
                  <a:cubicBezTo>
                    <a:pt x="10439013" y="2386875"/>
                    <a:pt x="10440283" y="2371376"/>
                    <a:pt x="10433933" y="2365905"/>
                  </a:cubicBezTo>
                  <a:lnTo>
                    <a:pt x="10433933" y="2350861"/>
                  </a:lnTo>
                  <a:cubicBezTo>
                    <a:pt x="10436473" y="2188572"/>
                    <a:pt x="10437743" y="2031752"/>
                    <a:pt x="10431393" y="1869007"/>
                  </a:cubicBezTo>
                  <a:cubicBezTo>
                    <a:pt x="10431393" y="1823420"/>
                    <a:pt x="10430123" y="1778289"/>
                    <a:pt x="10430123" y="1732702"/>
                  </a:cubicBezTo>
                  <a:cubicBezTo>
                    <a:pt x="10427583" y="1720849"/>
                    <a:pt x="10426313" y="1708541"/>
                    <a:pt x="10425043" y="1695776"/>
                  </a:cubicBezTo>
                  <a:cubicBezTo>
                    <a:pt x="10423773" y="1639249"/>
                    <a:pt x="10426313" y="1585000"/>
                    <a:pt x="10426313" y="1531208"/>
                  </a:cubicBezTo>
                  <a:cubicBezTo>
                    <a:pt x="10428853" y="1486532"/>
                    <a:pt x="10430123" y="1440490"/>
                    <a:pt x="10427583" y="1394903"/>
                  </a:cubicBezTo>
                  <a:cubicBezTo>
                    <a:pt x="10427583" y="1393991"/>
                    <a:pt x="10428853" y="1394447"/>
                    <a:pt x="10428853" y="1394903"/>
                  </a:cubicBezTo>
                  <a:cubicBezTo>
                    <a:pt x="10425043" y="1356154"/>
                    <a:pt x="10422503" y="1300082"/>
                    <a:pt x="10425043" y="1254039"/>
                  </a:cubicBezTo>
                  <a:lnTo>
                    <a:pt x="10419963" y="1227598"/>
                  </a:lnTo>
                  <a:lnTo>
                    <a:pt x="10419963" y="1153292"/>
                  </a:lnTo>
                  <a:cubicBezTo>
                    <a:pt x="10422503" y="1085367"/>
                    <a:pt x="10425043" y="974090"/>
                    <a:pt x="10425043" y="783590"/>
                  </a:cubicBezTo>
                  <a:cubicBezTo>
                    <a:pt x="10425043" y="548640"/>
                    <a:pt x="10425043" y="311150"/>
                    <a:pt x="10426313" y="74930"/>
                  </a:cubicBezTo>
                  <a:lnTo>
                    <a:pt x="10426313" y="17780"/>
                  </a:lnTo>
                  <a:lnTo>
                    <a:pt x="10385673" y="17780"/>
                  </a:lnTo>
                  <a:lnTo>
                    <a:pt x="10385673" y="52070"/>
                  </a:lnTo>
                  <a:lnTo>
                    <a:pt x="10392023" y="52070"/>
                  </a:lnTo>
                  <a:lnTo>
                    <a:pt x="10392023" y="74930"/>
                  </a:lnTo>
                  <a:cubicBezTo>
                    <a:pt x="10392023" y="100330"/>
                    <a:pt x="10393293" y="127000"/>
                    <a:pt x="10393293" y="153670"/>
                  </a:cubicBezTo>
                  <a:cubicBezTo>
                    <a:pt x="10393293" y="191770"/>
                    <a:pt x="10393293" y="231140"/>
                    <a:pt x="10394563" y="270510"/>
                  </a:cubicBezTo>
                  <a:lnTo>
                    <a:pt x="10394563" y="508000"/>
                  </a:lnTo>
                  <a:cubicBezTo>
                    <a:pt x="10394563" y="661670"/>
                    <a:pt x="10395833" y="815340"/>
                    <a:pt x="10400913" y="965200"/>
                  </a:cubicBezTo>
                  <a:lnTo>
                    <a:pt x="10395833" y="955040"/>
                  </a:lnTo>
                  <a:cubicBezTo>
                    <a:pt x="10398373" y="993140"/>
                    <a:pt x="10398373" y="1033780"/>
                    <a:pt x="10399643" y="1053456"/>
                  </a:cubicBezTo>
                  <a:cubicBezTo>
                    <a:pt x="10399643" y="1061662"/>
                    <a:pt x="10400913" y="1069867"/>
                    <a:pt x="10400913" y="1078529"/>
                  </a:cubicBezTo>
                  <a:cubicBezTo>
                    <a:pt x="10402183" y="1130498"/>
                    <a:pt x="10397103" y="1184747"/>
                    <a:pt x="10400913" y="1236716"/>
                  </a:cubicBezTo>
                  <a:lnTo>
                    <a:pt x="10398373" y="1231701"/>
                  </a:lnTo>
                  <a:cubicBezTo>
                    <a:pt x="10397103" y="1305096"/>
                    <a:pt x="10398373" y="1376212"/>
                    <a:pt x="10399643" y="1446416"/>
                  </a:cubicBezTo>
                  <a:cubicBezTo>
                    <a:pt x="10399643" y="1479694"/>
                    <a:pt x="10398373" y="1512973"/>
                    <a:pt x="10399643" y="1546251"/>
                  </a:cubicBezTo>
                  <a:cubicBezTo>
                    <a:pt x="10398373" y="1619646"/>
                    <a:pt x="10402183" y="1668880"/>
                    <a:pt x="10402183" y="1742731"/>
                  </a:cubicBezTo>
                  <a:lnTo>
                    <a:pt x="10397103" y="1744555"/>
                  </a:lnTo>
                  <a:cubicBezTo>
                    <a:pt x="10414883" y="1868551"/>
                    <a:pt x="10381863" y="2004856"/>
                    <a:pt x="10400913" y="2133867"/>
                  </a:cubicBezTo>
                  <a:lnTo>
                    <a:pt x="10394563" y="2124750"/>
                  </a:lnTo>
                  <a:cubicBezTo>
                    <a:pt x="10404723" y="2144808"/>
                    <a:pt x="10390753" y="2202704"/>
                    <a:pt x="10407263" y="2195410"/>
                  </a:cubicBezTo>
                  <a:lnTo>
                    <a:pt x="10402183" y="2218203"/>
                  </a:lnTo>
                  <a:cubicBezTo>
                    <a:pt x="10423773" y="2305730"/>
                    <a:pt x="10392023" y="2377758"/>
                    <a:pt x="10405993" y="2485343"/>
                  </a:cubicBezTo>
                  <a:lnTo>
                    <a:pt x="10402183" y="2478505"/>
                  </a:lnTo>
                  <a:cubicBezTo>
                    <a:pt x="10404723" y="2507225"/>
                    <a:pt x="10407263" y="2540503"/>
                    <a:pt x="10403453" y="2561473"/>
                  </a:cubicBezTo>
                  <a:cubicBezTo>
                    <a:pt x="10403453" y="2558282"/>
                    <a:pt x="10402183" y="2559650"/>
                    <a:pt x="10400913" y="2552812"/>
                  </a:cubicBezTo>
                  <a:cubicBezTo>
                    <a:pt x="10385673" y="2748610"/>
                    <a:pt x="10402183" y="3026740"/>
                    <a:pt x="10402183" y="3290900"/>
                  </a:cubicBezTo>
                  <a:lnTo>
                    <a:pt x="10394563" y="3260420"/>
                  </a:lnTo>
                  <a:cubicBezTo>
                    <a:pt x="10397103" y="3298520"/>
                    <a:pt x="10398373" y="3348050"/>
                    <a:pt x="10398373" y="3401390"/>
                  </a:cubicBezTo>
                  <a:lnTo>
                    <a:pt x="10398373" y="3562680"/>
                  </a:lnTo>
                  <a:cubicBezTo>
                    <a:pt x="10394563" y="3562680"/>
                    <a:pt x="10392023" y="3561410"/>
                    <a:pt x="10386943" y="3561410"/>
                  </a:cubicBezTo>
                  <a:lnTo>
                    <a:pt x="10384403" y="3562680"/>
                  </a:lnTo>
                  <a:lnTo>
                    <a:pt x="10372973" y="3567760"/>
                  </a:lnTo>
                  <a:lnTo>
                    <a:pt x="10365353" y="3567760"/>
                  </a:lnTo>
                  <a:cubicBezTo>
                    <a:pt x="10345033" y="3562680"/>
                    <a:pt x="10348843" y="3565220"/>
                    <a:pt x="10339953" y="3560140"/>
                  </a:cubicBezTo>
                  <a:cubicBezTo>
                    <a:pt x="10235813" y="3558870"/>
                    <a:pt x="10221843" y="3548710"/>
                    <a:pt x="10148183" y="3543630"/>
                  </a:cubicBezTo>
                  <a:cubicBezTo>
                    <a:pt x="10148183" y="3543630"/>
                    <a:pt x="10149453" y="3543630"/>
                    <a:pt x="10148183" y="3544900"/>
                  </a:cubicBezTo>
                  <a:cubicBezTo>
                    <a:pt x="10097383" y="3553790"/>
                    <a:pt x="10027533" y="3548710"/>
                    <a:pt x="9986893" y="3547440"/>
                  </a:cubicBezTo>
                  <a:lnTo>
                    <a:pt x="9970383" y="3543630"/>
                  </a:lnTo>
                  <a:cubicBezTo>
                    <a:pt x="9946253" y="3534740"/>
                    <a:pt x="9852273" y="3560140"/>
                    <a:pt x="9884023" y="3546170"/>
                  </a:cubicBezTo>
                  <a:cubicBezTo>
                    <a:pt x="9673203" y="3549980"/>
                    <a:pt x="9431903" y="3549980"/>
                    <a:pt x="8986009" y="3549980"/>
                  </a:cubicBezTo>
                  <a:cubicBezTo>
                    <a:pt x="8921466" y="3556330"/>
                    <a:pt x="8633508" y="3549980"/>
                    <a:pt x="8735286" y="3560140"/>
                  </a:cubicBezTo>
                  <a:cubicBezTo>
                    <a:pt x="8621096" y="3547440"/>
                    <a:pt x="8278525" y="3544900"/>
                    <a:pt x="8151923" y="3544900"/>
                  </a:cubicBezTo>
                  <a:cubicBezTo>
                    <a:pt x="8156888" y="3543630"/>
                    <a:pt x="8161852" y="3542360"/>
                    <a:pt x="8181711" y="3542360"/>
                  </a:cubicBezTo>
                  <a:cubicBezTo>
                    <a:pt x="7935954" y="3525850"/>
                    <a:pt x="7888789" y="3557600"/>
                    <a:pt x="7657925" y="3537280"/>
                  </a:cubicBezTo>
                  <a:cubicBezTo>
                    <a:pt x="7620690" y="3551250"/>
                    <a:pt x="7238401" y="3533470"/>
                    <a:pt x="7106833" y="3548710"/>
                  </a:cubicBezTo>
                  <a:cubicBezTo>
                    <a:pt x="7079527" y="3546170"/>
                    <a:pt x="7069598" y="3542360"/>
                    <a:pt x="7079527" y="3541090"/>
                  </a:cubicBezTo>
                  <a:cubicBezTo>
                    <a:pt x="6662484" y="3538550"/>
                    <a:pt x="6203241" y="3537280"/>
                    <a:pt x="5853223" y="3534740"/>
                  </a:cubicBezTo>
                  <a:cubicBezTo>
                    <a:pt x="5552853" y="3547440"/>
                    <a:pt x="5125880" y="3529660"/>
                    <a:pt x="4865229" y="3546170"/>
                  </a:cubicBezTo>
                  <a:cubicBezTo>
                    <a:pt x="4651742" y="3542360"/>
                    <a:pt x="4304207" y="3536010"/>
                    <a:pt x="4006319" y="3542360"/>
                  </a:cubicBezTo>
                  <a:lnTo>
                    <a:pt x="4036108" y="3539820"/>
                  </a:lnTo>
                  <a:cubicBezTo>
                    <a:pt x="3698502" y="3541090"/>
                    <a:pt x="3276494" y="3541090"/>
                    <a:pt x="3045631" y="3552520"/>
                  </a:cubicBezTo>
                  <a:cubicBezTo>
                    <a:pt x="2946335" y="3536010"/>
                    <a:pt x="2799874" y="3539820"/>
                    <a:pt x="2653413" y="3534740"/>
                  </a:cubicBezTo>
                  <a:cubicBezTo>
                    <a:pt x="2427514" y="3542360"/>
                    <a:pt x="1973236" y="3539820"/>
                    <a:pt x="1628182" y="3547440"/>
                  </a:cubicBezTo>
                  <a:cubicBezTo>
                    <a:pt x="1576052" y="3539820"/>
                    <a:pt x="1345189" y="3551250"/>
                    <a:pt x="1327812" y="3539820"/>
                  </a:cubicBezTo>
                  <a:cubicBezTo>
                    <a:pt x="1004570" y="3547440"/>
                    <a:pt x="814070" y="3551250"/>
                    <a:pt x="617220" y="3552520"/>
                  </a:cubicBezTo>
                  <a:lnTo>
                    <a:pt x="318770" y="3552520"/>
                  </a:lnTo>
                  <a:lnTo>
                    <a:pt x="168910" y="3551250"/>
                  </a:lnTo>
                  <a:lnTo>
                    <a:pt x="93980" y="3549980"/>
                  </a:lnTo>
                  <a:lnTo>
                    <a:pt x="58420" y="3549980"/>
                  </a:lnTo>
                  <a:lnTo>
                    <a:pt x="45720" y="3548710"/>
                  </a:lnTo>
                  <a:lnTo>
                    <a:pt x="48260" y="3548710"/>
                  </a:lnTo>
                  <a:cubicBezTo>
                    <a:pt x="52070" y="3406470"/>
                    <a:pt x="55880" y="3266770"/>
                    <a:pt x="58420" y="3132150"/>
                  </a:cubicBezTo>
                  <a:cubicBezTo>
                    <a:pt x="55880" y="3108020"/>
                    <a:pt x="53340" y="3083890"/>
                    <a:pt x="49530" y="3058490"/>
                  </a:cubicBezTo>
                  <a:cubicBezTo>
                    <a:pt x="46990" y="2893390"/>
                    <a:pt x="45720" y="2710510"/>
                    <a:pt x="45720" y="2562841"/>
                  </a:cubicBezTo>
                  <a:cubicBezTo>
                    <a:pt x="46990" y="2547797"/>
                    <a:pt x="48260" y="2532298"/>
                    <a:pt x="45720" y="2516342"/>
                  </a:cubicBezTo>
                  <a:lnTo>
                    <a:pt x="45720" y="2506313"/>
                  </a:lnTo>
                  <a:lnTo>
                    <a:pt x="48260" y="2504034"/>
                  </a:lnTo>
                  <a:lnTo>
                    <a:pt x="49530" y="2479417"/>
                  </a:lnTo>
                  <a:cubicBezTo>
                    <a:pt x="50800" y="2479873"/>
                    <a:pt x="53340" y="2479873"/>
                    <a:pt x="54610" y="2481696"/>
                  </a:cubicBezTo>
                  <a:lnTo>
                    <a:pt x="54610" y="2486711"/>
                  </a:lnTo>
                  <a:lnTo>
                    <a:pt x="54610" y="2482152"/>
                  </a:lnTo>
                  <a:cubicBezTo>
                    <a:pt x="55880" y="2483519"/>
                    <a:pt x="57150" y="2485343"/>
                    <a:pt x="57150" y="2488078"/>
                  </a:cubicBezTo>
                  <a:lnTo>
                    <a:pt x="57150" y="2359523"/>
                  </a:lnTo>
                  <a:cubicBezTo>
                    <a:pt x="58420" y="2360435"/>
                    <a:pt x="59690" y="2361346"/>
                    <a:pt x="58420" y="2364537"/>
                  </a:cubicBezTo>
                  <a:cubicBezTo>
                    <a:pt x="69850" y="2331715"/>
                    <a:pt x="57150" y="2318039"/>
                    <a:pt x="57150" y="2297069"/>
                  </a:cubicBezTo>
                  <a:lnTo>
                    <a:pt x="57150" y="2292966"/>
                  </a:lnTo>
                  <a:cubicBezTo>
                    <a:pt x="57150" y="2285672"/>
                    <a:pt x="59690" y="2277922"/>
                    <a:pt x="63500" y="2267893"/>
                  </a:cubicBezTo>
                  <a:cubicBezTo>
                    <a:pt x="50800" y="2261967"/>
                    <a:pt x="64770" y="2200880"/>
                    <a:pt x="54610" y="2172616"/>
                  </a:cubicBezTo>
                  <a:lnTo>
                    <a:pt x="54610" y="2162587"/>
                  </a:lnTo>
                  <a:cubicBezTo>
                    <a:pt x="57150" y="2160764"/>
                    <a:pt x="58420" y="2159852"/>
                    <a:pt x="59690" y="2161220"/>
                  </a:cubicBezTo>
                  <a:cubicBezTo>
                    <a:pt x="62230" y="2084634"/>
                    <a:pt x="63500" y="1999842"/>
                    <a:pt x="66040" y="1934652"/>
                  </a:cubicBezTo>
                  <a:cubicBezTo>
                    <a:pt x="53340" y="1879036"/>
                    <a:pt x="71120" y="1800171"/>
                    <a:pt x="54610" y="1752760"/>
                  </a:cubicBezTo>
                  <a:cubicBezTo>
                    <a:pt x="58420" y="1713100"/>
                    <a:pt x="64770" y="1649278"/>
                    <a:pt x="58420" y="1594118"/>
                  </a:cubicBezTo>
                  <a:lnTo>
                    <a:pt x="60960" y="1599588"/>
                  </a:lnTo>
                  <a:cubicBezTo>
                    <a:pt x="59690" y="1537134"/>
                    <a:pt x="59690" y="1459636"/>
                    <a:pt x="48260" y="1416784"/>
                  </a:cubicBezTo>
                  <a:cubicBezTo>
                    <a:pt x="64770" y="1398549"/>
                    <a:pt x="60960" y="1371653"/>
                    <a:pt x="66040" y="1344757"/>
                  </a:cubicBezTo>
                  <a:cubicBezTo>
                    <a:pt x="58420" y="1303273"/>
                    <a:pt x="60960" y="1219393"/>
                    <a:pt x="53340" y="1156027"/>
                  </a:cubicBezTo>
                  <a:cubicBezTo>
                    <a:pt x="60960" y="1146454"/>
                    <a:pt x="50800" y="1103602"/>
                    <a:pt x="60960" y="110041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7161" y="58420"/>
                    <a:pt x="1253340" y="72390"/>
                    <a:pt x="1461862" y="63500"/>
                  </a:cubicBezTo>
                  <a:lnTo>
                    <a:pt x="1474274" y="66040"/>
                  </a:lnTo>
                  <a:lnTo>
                    <a:pt x="1605841" y="62230"/>
                  </a:lnTo>
                  <a:cubicBezTo>
                    <a:pt x="1603358" y="64770"/>
                    <a:pt x="1598394" y="69850"/>
                    <a:pt x="1558675" y="69850"/>
                  </a:cubicBezTo>
                  <a:cubicBezTo>
                    <a:pt x="3162304" y="73660"/>
                    <a:pt x="4815581" y="55880"/>
                    <a:pt x="6461410" y="58420"/>
                  </a:cubicBezTo>
                  <a:lnTo>
                    <a:pt x="6399350" y="62230"/>
                  </a:lnTo>
                  <a:lnTo>
                    <a:pt x="6719579" y="55880"/>
                  </a:lnTo>
                  <a:cubicBezTo>
                    <a:pt x="6717097" y="57150"/>
                    <a:pt x="6702202" y="58420"/>
                    <a:pt x="6687308" y="59690"/>
                  </a:cubicBezTo>
                  <a:cubicBezTo>
                    <a:pt x="7096904" y="66040"/>
                    <a:pt x="7521393" y="55880"/>
                    <a:pt x="7918577" y="57150"/>
                  </a:cubicBezTo>
                  <a:cubicBezTo>
                    <a:pt x="7916095" y="58420"/>
                    <a:pt x="7856517" y="62230"/>
                    <a:pt x="7911130" y="64770"/>
                  </a:cubicBezTo>
                  <a:cubicBezTo>
                    <a:pt x="8206535" y="54610"/>
                    <a:pt x="8385268" y="77470"/>
                    <a:pt x="8531729" y="57150"/>
                  </a:cubicBezTo>
                  <a:cubicBezTo>
                    <a:pt x="8546624" y="58420"/>
                    <a:pt x="8554071" y="62230"/>
                    <a:pt x="8524282" y="64770"/>
                  </a:cubicBezTo>
                  <a:cubicBezTo>
                    <a:pt x="9345956" y="58420"/>
                    <a:pt x="9811633" y="58420"/>
                    <a:pt x="10234543" y="62230"/>
                  </a:cubicBezTo>
                  <a:cubicBezTo>
                    <a:pt x="10282803" y="59690"/>
                    <a:pt x="10333603" y="58420"/>
                    <a:pt x="10384403" y="55880"/>
                  </a:cubicBezTo>
                  <a:lnTo>
                    <a:pt x="10384403" y="20320"/>
                  </a:lnTo>
                  <a:cubicBezTo>
                    <a:pt x="10106274" y="19050"/>
                    <a:pt x="9826874" y="19050"/>
                    <a:pt x="9547474" y="17780"/>
                  </a:cubicBezTo>
                  <a:cubicBezTo>
                    <a:pt x="7930989" y="12700"/>
                    <a:pt x="6406797" y="0"/>
                    <a:pt x="4711320" y="24130"/>
                  </a:cubicBezTo>
                  <a:cubicBezTo>
                    <a:pt x="4713802" y="22860"/>
                    <a:pt x="4698908" y="21590"/>
                    <a:pt x="4743591" y="20320"/>
                  </a:cubicBezTo>
                  <a:cubicBezTo>
                    <a:pt x="4254559" y="24130"/>
                    <a:pt x="3810210" y="17780"/>
                    <a:pt x="3348484" y="21590"/>
                  </a:cubicBezTo>
                  <a:lnTo>
                    <a:pt x="3350966" y="20320"/>
                  </a:lnTo>
                  <a:cubicBezTo>
                    <a:pt x="2214028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172894"/>
                    <a:pt x="20320" y="1337919"/>
                  </a:cubicBezTo>
                  <a:cubicBezTo>
                    <a:pt x="26670" y="1541693"/>
                    <a:pt x="8890" y="1739084"/>
                    <a:pt x="13970" y="1942402"/>
                  </a:cubicBezTo>
                  <a:cubicBezTo>
                    <a:pt x="7620" y="2097854"/>
                    <a:pt x="21590" y="2259232"/>
                    <a:pt x="25400" y="2419242"/>
                  </a:cubicBezTo>
                  <a:cubicBezTo>
                    <a:pt x="20320" y="2478961"/>
                    <a:pt x="13970" y="2540503"/>
                    <a:pt x="15240" y="2636850"/>
                  </a:cubicBezTo>
                  <a:lnTo>
                    <a:pt x="19050" y="2624150"/>
                  </a:lnTo>
                  <a:cubicBezTo>
                    <a:pt x="13970" y="2673680"/>
                    <a:pt x="15240" y="2728290"/>
                    <a:pt x="19050" y="2780360"/>
                  </a:cubicBezTo>
                  <a:cubicBezTo>
                    <a:pt x="17780" y="2841320"/>
                    <a:pt x="17780" y="2903550"/>
                    <a:pt x="19050" y="2965780"/>
                  </a:cubicBezTo>
                  <a:cubicBezTo>
                    <a:pt x="19050" y="2967050"/>
                    <a:pt x="19050" y="2969590"/>
                    <a:pt x="17780" y="2970860"/>
                  </a:cubicBezTo>
                  <a:lnTo>
                    <a:pt x="16510" y="2958160"/>
                  </a:lnTo>
                  <a:cubicBezTo>
                    <a:pt x="12700" y="2982290"/>
                    <a:pt x="15240" y="3010230"/>
                    <a:pt x="19050" y="3038170"/>
                  </a:cubicBezTo>
                  <a:cubicBezTo>
                    <a:pt x="19050" y="3062300"/>
                    <a:pt x="20320" y="3085160"/>
                    <a:pt x="20320" y="3109290"/>
                  </a:cubicBezTo>
                  <a:lnTo>
                    <a:pt x="24130" y="3304870"/>
                  </a:lnTo>
                  <a:cubicBezTo>
                    <a:pt x="21590" y="3354400"/>
                    <a:pt x="34290" y="3477590"/>
                    <a:pt x="15240" y="3481400"/>
                  </a:cubicBezTo>
                  <a:cubicBezTo>
                    <a:pt x="15240" y="3438220"/>
                    <a:pt x="6350" y="3548710"/>
                    <a:pt x="1270" y="3452190"/>
                  </a:cubicBezTo>
                  <a:cubicBezTo>
                    <a:pt x="0" y="3463620"/>
                    <a:pt x="0" y="3491560"/>
                    <a:pt x="0" y="3520770"/>
                  </a:cubicBezTo>
                  <a:cubicBezTo>
                    <a:pt x="0" y="3529660"/>
                    <a:pt x="1270" y="3538550"/>
                    <a:pt x="1270" y="3546170"/>
                  </a:cubicBezTo>
                  <a:cubicBezTo>
                    <a:pt x="2540" y="3563950"/>
                    <a:pt x="5080" y="3576650"/>
                    <a:pt x="7620" y="3572840"/>
                  </a:cubicBezTo>
                  <a:cubicBezTo>
                    <a:pt x="17780" y="3583000"/>
                    <a:pt x="25400" y="3627450"/>
                    <a:pt x="33020" y="3566490"/>
                  </a:cubicBezTo>
                  <a:lnTo>
                    <a:pt x="60960" y="3566490"/>
                  </a:lnTo>
                  <a:cubicBezTo>
                    <a:pt x="91440" y="3566490"/>
                    <a:pt x="121920" y="3566490"/>
                    <a:pt x="152400" y="3567760"/>
                  </a:cubicBezTo>
                  <a:cubicBezTo>
                    <a:pt x="194310" y="3569030"/>
                    <a:pt x="234950" y="3570300"/>
                    <a:pt x="273050" y="3571570"/>
                  </a:cubicBezTo>
                  <a:cubicBezTo>
                    <a:pt x="991870" y="3598240"/>
                    <a:pt x="2318289" y="3581730"/>
                    <a:pt x="3723326" y="3565220"/>
                  </a:cubicBezTo>
                  <a:cubicBezTo>
                    <a:pt x="4914876" y="3574110"/>
                    <a:pt x="6106427" y="3553790"/>
                    <a:pt x="7265707" y="3566490"/>
                  </a:cubicBezTo>
                  <a:cubicBezTo>
                    <a:pt x="6625248" y="3569030"/>
                    <a:pt x="5992237" y="3574110"/>
                    <a:pt x="5331919" y="3577920"/>
                  </a:cubicBezTo>
                  <a:cubicBezTo>
                    <a:pt x="5346814" y="3576650"/>
                    <a:pt x="5354261" y="3575380"/>
                    <a:pt x="5369155" y="3574110"/>
                  </a:cubicBezTo>
                  <a:cubicBezTo>
                    <a:pt x="5319507" y="3576650"/>
                    <a:pt x="5264895" y="3580460"/>
                    <a:pt x="5207799" y="3579190"/>
                  </a:cubicBezTo>
                  <a:cubicBezTo>
                    <a:pt x="5192905" y="3577920"/>
                    <a:pt x="5222694" y="3576650"/>
                    <a:pt x="5242553" y="3575380"/>
                  </a:cubicBezTo>
                  <a:cubicBezTo>
                    <a:pt x="5024102" y="3565220"/>
                    <a:pt x="4604577" y="3581730"/>
                    <a:pt x="4468045" y="3574110"/>
                  </a:cubicBezTo>
                  <a:cubicBezTo>
                    <a:pt x="4405985" y="3575380"/>
                    <a:pt x="4378679" y="3579190"/>
                    <a:pt x="4413432" y="3583000"/>
                  </a:cubicBezTo>
                  <a:cubicBezTo>
                    <a:pt x="3609136" y="3585540"/>
                    <a:pt x="2747744" y="3588080"/>
                    <a:pt x="1926070" y="3595700"/>
                  </a:cubicBezTo>
                  <a:cubicBezTo>
                    <a:pt x="1886352" y="3594430"/>
                    <a:pt x="1878905" y="3591890"/>
                    <a:pt x="1891317" y="3588080"/>
                  </a:cubicBezTo>
                  <a:cubicBezTo>
                    <a:pt x="1191280" y="3604590"/>
                    <a:pt x="735330" y="3598240"/>
                    <a:pt x="368300" y="3595700"/>
                  </a:cubicBezTo>
                  <a:cubicBezTo>
                    <a:pt x="354330" y="3599510"/>
                    <a:pt x="405130" y="3600780"/>
                    <a:pt x="369570" y="3604590"/>
                  </a:cubicBezTo>
                  <a:cubicBezTo>
                    <a:pt x="487680" y="3609670"/>
                    <a:pt x="585470" y="3594430"/>
                    <a:pt x="692150" y="3602050"/>
                  </a:cubicBezTo>
                  <a:lnTo>
                    <a:pt x="678180" y="3605860"/>
                  </a:lnTo>
                  <a:cubicBezTo>
                    <a:pt x="755650" y="3608400"/>
                    <a:pt x="693420" y="3595700"/>
                    <a:pt x="774700" y="3600780"/>
                  </a:cubicBezTo>
                  <a:cubicBezTo>
                    <a:pt x="806450" y="3604590"/>
                    <a:pt x="767080" y="3605860"/>
                    <a:pt x="781050" y="3607130"/>
                  </a:cubicBezTo>
                  <a:cubicBezTo>
                    <a:pt x="946150" y="3605860"/>
                    <a:pt x="1206175" y="3609670"/>
                    <a:pt x="1511510" y="3599510"/>
                  </a:cubicBezTo>
                  <a:cubicBezTo>
                    <a:pt x="1585982" y="3608400"/>
                    <a:pt x="1859046" y="3599510"/>
                    <a:pt x="1978200" y="3608400"/>
                  </a:cubicBezTo>
                  <a:cubicBezTo>
                    <a:pt x="2062602" y="3604590"/>
                    <a:pt x="2144521" y="3605860"/>
                    <a:pt x="2176792" y="3599510"/>
                  </a:cubicBezTo>
                  <a:cubicBezTo>
                    <a:pt x="3308766" y="3604590"/>
                    <a:pt x="4465563" y="3595700"/>
                    <a:pt x="5624842" y="3595700"/>
                  </a:cubicBezTo>
                  <a:cubicBezTo>
                    <a:pt x="6168487" y="3577920"/>
                    <a:pt x="6816393" y="3599510"/>
                    <a:pt x="7461816" y="3593160"/>
                  </a:cubicBezTo>
                  <a:cubicBezTo>
                    <a:pt x="7466781" y="3593160"/>
                    <a:pt x="7464298" y="3594430"/>
                    <a:pt x="7461816" y="3594430"/>
                  </a:cubicBezTo>
                  <a:cubicBezTo>
                    <a:pt x="7672820" y="3590620"/>
                    <a:pt x="7978155" y="3588080"/>
                    <a:pt x="8228877" y="3590620"/>
                  </a:cubicBezTo>
                  <a:lnTo>
                    <a:pt x="8442363" y="3583000"/>
                  </a:lnTo>
                  <a:cubicBezTo>
                    <a:pt x="8921466" y="3588080"/>
                    <a:pt x="9405533" y="3590620"/>
                    <a:pt x="9659233" y="3590620"/>
                  </a:cubicBezTo>
                  <a:lnTo>
                    <a:pt x="10298043" y="3590620"/>
                  </a:lnTo>
                  <a:cubicBezTo>
                    <a:pt x="10294233" y="3591890"/>
                    <a:pt x="10282803" y="3593160"/>
                    <a:pt x="10258673" y="3594430"/>
                  </a:cubicBezTo>
                  <a:cubicBezTo>
                    <a:pt x="10277723" y="3595700"/>
                    <a:pt x="10350113" y="3595700"/>
                    <a:pt x="10385673" y="3591890"/>
                  </a:cubicBezTo>
                  <a:cubicBezTo>
                    <a:pt x="10390753" y="3591890"/>
                    <a:pt x="10395833" y="3590620"/>
                    <a:pt x="10399643" y="3590620"/>
                  </a:cubicBezTo>
                  <a:lnTo>
                    <a:pt x="10425043" y="3590620"/>
                  </a:lnTo>
                  <a:lnTo>
                    <a:pt x="10425043" y="3575380"/>
                  </a:lnTo>
                  <a:cubicBezTo>
                    <a:pt x="10432663" y="3571570"/>
                    <a:pt x="10418693" y="3572840"/>
                    <a:pt x="10425043" y="3565220"/>
                  </a:cubicBezTo>
                  <a:lnTo>
                    <a:pt x="10425043" y="3259150"/>
                  </a:lnTo>
                  <a:cubicBezTo>
                    <a:pt x="10430123" y="3278200"/>
                    <a:pt x="10422503" y="3341700"/>
                    <a:pt x="10431393" y="3332810"/>
                  </a:cubicBezTo>
                  <a:cubicBezTo>
                    <a:pt x="10435203" y="3288360"/>
                    <a:pt x="10428853" y="3269310"/>
                    <a:pt x="10425043" y="3259150"/>
                  </a:cubicBezTo>
                  <a:cubicBezTo>
                    <a:pt x="10425043" y="3077540"/>
                    <a:pt x="10426313" y="2894660"/>
                    <a:pt x="10426313" y="2713050"/>
                  </a:cubicBezTo>
                  <a:cubicBezTo>
                    <a:pt x="10427583" y="2597480"/>
                    <a:pt x="10427583" y="2546885"/>
                    <a:pt x="10428853" y="2506313"/>
                  </a:cubicBezTo>
                  <a:cubicBezTo>
                    <a:pt x="10435203" y="2652090"/>
                    <a:pt x="10430123" y="2940380"/>
                    <a:pt x="10428853" y="3223590"/>
                  </a:cubicBezTo>
                  <a:cubicBezTo>
                    <a:pt x="10432663" y="3237560"/>
                    <a:pt x="10433933" y="3186760"/>
                    <a:pt x="10437743" y="3222320"/>
                  </a:cubicBezTo>
                  <a:cubicBezTo>
                    <a:pt x="10442823" y="3104210"/>
                    <a:pt x="10427583" y="3006420"/>
                    <a:pt x="10435203" y="2899740"/>
                  </a:cubicBezTo>
                  <a:lnTo>
                    <a:pt x="10439013" y="2913710"/>
                  </a:lnTo>
                  <a:cubicBezTo>
                    <a:pt x="10441553" y="2836240"/>
                    <a:pt x="10428853" y="2898470"/>
                    <a:pt x="10433933" y="2817190"/>
                  </a:cubicBezTo>
                  <a:cubicBezTo>
                    <a:pt x="10439013" y="2787980"/>
                    <a:pt x="10440283" y="2828620"/>
                    <a:pt x="10441553" y="2813380"/>
                  </a:cubicBezTo>
                  <a:close/>
                  <a:moveTo>
                    <a:pt x="9969113" y="3563950"/>
                  </a:moveTo>
                  <a:lnTo>
                    <a:pt x="9997053" y="3563950"/>
                  </a:lnTo>
                  <a:cubicBezTo>
                    <a:pt x="9990703" y="3562680"/>
                    <a:pt x="9981813" y="3562680"/>
                    <a:pt x="9969113" y="3563950"/>
                  </a:cubicBezTo>
                  <a:close/>
                </a:path>
              </a:pathLst>
            </a:custGeom>
            <a:solidFill>
              <a:srgbClr val="7B3C1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273055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6F3E4"/>
                </a:solidFill>
                <a:latin typeface="Belleza"/>
              </a:rPr>
              <a:t>City Wise Online Delivery Service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08165" y="6979524"/>
            <a:ext cx="9078394" cy="2671054"/>
            <a:chOff x="0" y="0"/>
            <a:chExt cx="10002795" cy="29430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02794" cy="2943032"/>
            </a:xfrm>
            <a:custGeom>
              <a:avLst/>
              <a:gdLst/>
              <a:ahLst/>
              <a:cxnLst/>
              <a:rect l="l" t="t" r="r" b="b"/>
              <a:pathLst>
                <a:path w="10002794" h="2943032">
                  <a:moveTo>
                    <a:pt x="10002794" y="279400"/>
                  </a:moveTo>
                  <a:lnTo>
                    <a:pt x="10002794" y="0"/>
                  </a:lnTo>
                  <a:lnTo>
                    <a:pt x="0" y="0"/>
                  </a:lnTo>
                  <a:lnTo>
                    <a:pt x="0" y="2943032"/>
                  </a:lnTo>
                  <a:lnTo>
                    <a:pt x="10002794" y="2943032"/>
                  </a:lnTo>
                  <a:lnTo>
                    <a:pt x="10002794" y="279400"/>
                  </a:lnTo>
                  <a:close/>
                  <a:moveTo>
                    <a:pt x="9924055" y="279400"/>
                  </a:moveTo>
                  <a:lnTo>
                    <a:pt x="9924055" y="2864292"/>
                  </a:lnTo>
                  <a:lnTo>
                    <a:pt x="78740" y="2864292"/>
                  </a:lnTo>
                  <a:lnTo>
                    <a:pt x="78740" y="78740"/>
                  </a:lnTo>
                  <a:lnTo>
                    <a:pt x="9924055" y="78740"/>
                  </a:lnTo>
                  <a:lnTo>
                    <a:pt x="9924055" y="27940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276652"/>
            <a:ext cx="8115300" cy="206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8"/>
              </a:lnSpc>
            </a:pPr>
            <a:r>
              <a:rPr lang="en-US" sz="2913" dirty="0">
                <a:solidFill>
                  <a:srgbClr val="000000"/>
                </a:solidFill>
                <a:latin typeface="Open Sans"/>
              </a:rPr>
              <a:t>Among the four cities, there are countable restaurants that offer delivery in Faridabad. Also, only </a:t>
            </a:r>
            <a:r>
              <a:rPr lang="en-US" sz="2913" b="1" dirty="0">
                <a:solidFill>
                  <a:srgbClr val="000000"/>
                </a:solidFill>
                <a:latin typeface="Open Sans"/>
              </a:rPr>
              <a:t>Delhi has more than 1000 restaurants doing online delivery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54871"/>
            <a:ext cx="18288000" cy="2693261"/>
            <a:chOff x="0" y="0"/>
            <a:chExt cx="6186311" cy="911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911053"/>
            </a:xfrm>
            <a:custGeom>
              <a:avLst/>
              <a:gdLst/>
              <a:ahLst/>
              <a:cxnLst/>
              <a:rect l="l" t="t" r="r" b="b"/>
              <a:pathLst>
                <a:path w="6186311" h="911053">
                  <a:moveTo>
                    <a:pt x="0" y="0"/>
                  </a:moveTo>
                  <a:lnTo>
                    <a:pt x="6186311" y="0"/>
                  </a:lnTo>
                  <a:lnTo>
                    <a:pt x="6186311" y="911053"/>
                  </a:lnTo>
                  <a:lnTo>
                    <a:pt x="0" y="911053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732"/>
          <a:stretch>
            <a:fillRect/>
          </a:stretch>
        </p:blipFill>
        <p:spPr>
          <a:xfrm>
            <a:off x="1314691" y="3098423"/>
            <a:ext cx="15658618" cy="230003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457706" y="5467696"/>
            <a:ext cx="7072487" cy="36648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306343">
            <a:off x="13498108" y="5554192"/>
            <a:ext cx="4091646" cy="454206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73055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6F3E4"/>
                </a:solidFill>
                <a:latin typeface="Belleza"/>
              </a:rPr>
              <a:t>City Wise Data Segregation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3575" y="6672707"/>
            <a:ext cx="5040749" cy="211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/>
              </a:rPr>
              <a:t>Segregating the data 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/>
              </a:rPr>
              <a:t>city - wise for further 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pen Sans"/>
              </a:rPr>
              <a:t>granular analysis</a:t>
            </a:r>
          </a:p>
        </p:txBody>
      </p:sp>
      <p:sp>
        <p:nvSpPr>
          <p:cNvPr id="9" name="TextBox 9"/>
          <p:cNvSpPr txBox="1"/>
          <p:nvPr/>
        </p:nvSpPr>
        <p:spPr>
          <a:xfrm rot="-926563">
            <a:off x="13668394" y="7390713"/>
            <a:ext cx="3733819" cy="190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3"/>
              </a:lnSpc>
            </a:pPr>
            <a:r>
              <a:rPr lang="en-US" sz="3609">
                <a:solidFill>
                  <a:srgbClr val="000000"/>
                </a:solidFill>
                <a:latin typeface="Open Sans"/>
              </a:rPr>
              <a:t>Move forward</a:t>
            </a:r>
          </a:p>
          <a:p>
            <a:pPr algn="ctr">
              <a:lnSpc>
                <a:spcPts val="5053"/>
              </a:lnSpc>
            </a:pPr>
            <a:r>
              <a:rPr lang="en-US" sz="3609">
                <a:solidFill>
                  <a:srgbClr val="000000"/>
                </a:solidFill>
                <a:latin typeface="Open Sans"/>
              </a:rPr>
              <a:t> for popular cuisines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14691" y="3098423"/>
            <a:ext cx="15658618" cy="2369273"/>
            <a:chOff x="0" y="0"/>
            <a:chExt cx="17588266" cy="2661244"/>
          </a:xfrm>
        </p:grpSpPr>
        <p:sp>
          <p:nvSpPr>
            <p:cNvPr id="11" name="Freeform 11"/>
            <p:cNvSpPr/>
            <p:nvPr/>
          </p:nvSpPr>
          <p:spPr>
            <a:xfrm>
              <a:off x="1270" y="-10160"/>
              <a:ext cx="17584456" cy="2685374"/>
            </a:xfrm>
            <a:custGeom>
              <a:avLst/>
              <a:gdLst/>
              <a:ahLst/>
              <a:cxnLst/>
              <a:rect l="l" t="t" r="r" b="b"/>
              <a:pathLst>
                <a:path w="17584456" h="2685374">
                  <a:moveTo>
                    <a:pt x="17581917" y="1871304"/>
                  </a:moveTo>
                  <a:cubicBezTo>
                    <a:pt x="17580646" y="1706204"/>
                    <a:pt x="17584457" y="1625557"/>
                    <a:pt x="17574296" y="1603768"/>
                  </a:cubicBezTo>
                  <a:cubicBezTo>
                    <a:pt x="17583187" y="1598453"/>
                    <a:pt x="17574296" y="1578967"/>
                    <a:pt x="17583187" y="1570464"/>
                  </a:cubicBezTo>
                  <a:cubicBezTo>
                    <a:pt x="17579376" y="1564441"/>
                    <a:pt x="17580646" y="1558418"/>
                    <a:pt x="17574296" y="1556292"/>
                  </a:cubicBezTo>
                  <a:lnTo>
                    <a:pt x="17574296" y="1550446"/>
                  </a:lnTo>
                  <a:cubicBezTo>
                    <a:pt x="17576837" y="1487381"/>
                    <a:pt x="17578107" y="1426441"/>
                    <a:pt x="17571757" y="1363199"/>
                  </a:cubicBezTo>
                  <a:cubicBezTo>
                    <a:pt x="17571757" y="1345484"/>
                    <a:pt x="17570487" y="1327946"/>
                    <a:pt x="17570487" y="1310231"/>
                  </a:cubicBezTo>
                  <a:cubicBezTo>
                    <a:pt x="17567946" y="1305626"/>
                    <a:pt x="17566676" y="1300843"/>
                    <a:pt x="17565407" y="1295882"/>
                  </a:cubicBezTo>
                  <a:cubicBezTo>
                    <a:pt x="17564137" y="1273916"/>
                    <a:pt x="17566676" y="1252835"/>
                    <a:pt x="17566676" y="1231931"/>
                  </a:cubicBezTo>
                  <a:cubicBezTo>
                    <a:pt x="17569217" y="1214571"/>
                    <a:pt x="17570487" y="1196679"/>
                    <a:pt x="17567946" y="1178964"/>
                  </a:cubicBezTo>
                  <a:cubicBezTo>
                    <a:pt x="17567946" y="1178610"/>
                    <a:pt x="17569217" y="1178787"/>
                    <a:pt x="17569217" y="1178964"/>
                  </a:cubicBezTo>
                  <a:cubicBezTo>
                    <a:pt x="17565407" y="1163906"/>
                    <a:pt x="17562867" y="1142117"/>
                    <a:pt x="17565407" y="1124225"/>
                  </a:cubicBezTo>
                  <a:lnTo>
                    <a:pt x="17560326" y="1113950"/>
                  </a:lnTo>
                  <a:lnTo>
                    <a:pt x="17560326" y="1085075"/>
                  </a:lnTo>
                  <a:cubicBezTo>
                    <a:pt x="17562867" y="1058680"/>
                    <a:pt x="17565407" y="974090"/>
                    <a:pt x="17565407" y="783590"/>
                  </a:cubicBezTo>
                  <a:cubicBezTo>
                    <a:pt x="17565407" y="548640"/>
                    <a:pt x="17565407" y="311150"/>
                    <a:pt x="17566676" y="74930"/>
                  </a:cubicBezTo>
                  <a:lnTo>
                    <a:pt x="17566676" y="17780"/>
                  </a:lnTo>
                  <a:lnTo>
                    <a:pt x="17526037" y="17780"/>
                  </a:lnTo>
                  <a:lnTo>
                    <a:pt x="17526037" y="52070"/>
                  </a:lnTo>
                  <a:lnTo>
                    <a:pt x="17532387" y="52070"/>
                  </a:lnTo>
                  <a:lnTo>
                    <a:pt x="17532387" y="74930"/>
                  </a:lnTo>
                  <a:cubicBezTo>
                    <a:pt x="17532387" y="100330"/>
                    <a:pt x="17533657" y="127000"/>
                    <a:pt x="17533657" y="153670"/>
                  </a:cubicBezTo>
                  <a:cubicBezTo>
                    <a:pt x="17533657" y="191770"/>
                    <a:pt x="17533657" y="231140"/>
                    <a:pt x="17534926" y="270510"/>
                  </a:cubicBezTo>
                  <a:lnTo>
                    <a:pt x="17534926" y="508000"/>
                  </a:lnTo>
                  <a:cubicBezTo>
                    <a:pt x="17534926" y="661670"/>
                    <a:pt x="17536196" y="815340"/>
                    <a:pt x="17541276" y="965200"/>
                  </a:cubicBezTo>
                  <a:lnTo>
                    <a:pt x="17536196" y="955040"/>
                  </a:lnTo>
                  <a:cubicBezTo>
                    <a:pt x="17538737" y="993140"/>
                    <a:pt x="17538737" y="1033780"/>
                    <a:pt x="17540007" y="1046279"/>
                  </a:cubicBezTo>
                  <a:cubicBezTo>
                    <a:pt x="17540007" y="1049468"/>
                    <a:pt x="17541276" y="1052656"/>
                    <a:pt x="17541276" y="1056022"/>
                  </a:cubicBezTo>
                  <a:cubicBezTo>
                    <a:pt x="17542546" y="1076217"/>
                    <a:pt x="17537467" y="1097298"/>
                    <a:pt x="17541276" y="1117493"/>
                  </a:cubicBezTo>
                  <a:lnTo>
                    <a:pt x="17538737" y="1115544"/>
                  </a:lnTo>
                  <a:cubicBezTo>
                    <a:pt x="17537467" y="1144065"/>
                    <a:pt x="17538737" y="1171701"/>
                    <a:pt x="17540007" y="1198982"/>
                  </a:cubicBezTo>
                  <a:cubicBezTo>
                    <a:pt x="17540007" y="1211914"/>
                    <a:pt x="17538737" y="1224846"/>
                    <a:pt x="17540007" y="1237777"/>
                  </a:cubicBezTo>
                  <a:cubicBezTo>
                    <a:pt x="17538737" y="1266298"/>
                    <a:pt x="17542546" y="1285431"/>
                    <a:pt x="17542546" y="1314129"/>
                  </a:cubicBezTo>
                  <a:lnTo>
                    <a:pt x="17537467" y="1314837"/>
                  </a:lnTo>
                  <a:cubicBezTo>
                    <a:pt x="17555246" y="1363022"/>
                    <a:pt x="17522226" y="1415989"/>
                    <a:pt x="17541276" y="1466123"/>
                  </a:cubicBezTo>
                  <a:lnTo>
                    <a:pt x="17534926" y="1462580"/>
                  </a:lnTo>
                  <a:cubicBezTo>
                    <a:pt x="17545087" y="1470374"/>
                    <a:pt x="17531117" y="1492872"/>
                    <a:pt x="17547626" y="1490038"/>
                  </a:cubicBezTo>
                  <a:lnTo>
                    <a:pt x="17542546" y="1498895"/>
                  </a:lnTo>
                  <a:cubicBezTo>
                    <a:pt x="17564137" y="1532908"/>
                    <a:pt x="17532387" y="1560898"/>
                    <a:pt x="17546357" y="1602705"/>
                  </a:cubicBezTo>
                  <a:lnTo>
                    <a:pt x="17542546" y="1600048"/>
                  </a:lnTo>
                  <a:cubicBezTo>
                    <a:pt x="17545087" y="1611208"/>
                    <a:pt x="17547626" y="1624140"/>
                    <a:pt x="17543817" y="1632289"/>
                  </a:cubicBezTo>
                  <a:cubicBezTo>
                    <a:pt x="17543817" y="1631049"/>
                    <a:pt x="17542546" y="1631580"/>
                    <a:pt x="17541276" y="1628923"/>
                  </a:cubicBezTo>
                  <a:cubicBezTo>
                    <a:pt x="17526037" y="1806534"/>
                    <a:pt x="17542546" y="2084664"/>
                    <a:pt x="17542546" y="2348824"/>
                  </a:cubicBezTo>
                  <a:lnTo>
                    <a:pt x="17534926" y="2318344"/>
                  </a:lnTo>
                  <a:cubicBezTo>
                    <a:pt x="17537467" y="2356444"/>
                    <a:pt x="17538737" y="2405974"/>
                    <a:pt x="17538737" y="2459314"/>
                  </a:cubicBezTo>
                  <a:lnTo>
                    <a:pt x="17538737" y="2620604"/>
                  </a:lnTo>
                  <a:cubicBezTo>
                    <a:pt x="17534926" y="2620604"/>
                    <a:pt x="17532387" y="2619334"/>
                    <a:pt x="17527307" y="2619334"/>
                  </a:cubicBezTo>
                  <a:lnTo>
                    <a:pt x="17524767" y="2620604"/>
                  </a:lnTo>
                  <a:lnTo>
                    <a:pt x="17513337" y="2625684"/>
                  </a:lnTo>
                  <a:lnTo>
                    <a:pt x="17505717" y="2625684"/>
                  </a:lnTo>
                  <a:cubicBezTo>
                    <a:pt x="17485396" y="2620604"/>
                    <a:pt x="17489207" y="2623144"/>
                    <a:pt x="17480317" y="2618064"/>
                  </a:cubicBezTo>
                  <a:cubicBezTo>
                    <a:pt x="17376176" y="2616794"/>
                    <a:pt x="17362207" y="2606634"/>
                    <a:pt x="17288546" y="2601554"/>
                  </a:cubicBezTo>
                  <a:cubicBezTo>
                    <a:pt x="17288546" y="2601554"/>
                    <a:pt x="17289817" y="2601554"/>
                    <a:pt x="17288546" y="2602824"/>
                  </a:cubicBezTo>
                  <a:cubicBezTo>
                    <a:pt x="17237746" y="2611714"/>
                    <a:pt x="17167896" y="2606634"/>
                    <a:pt x="17127257" y="2605364"/>
                  </a:cubicBezTo>
                  <a:lnTo>
                    <a:pt x="17110746" y="2601554"/>
                  </a:lnTo>
                  <a:cubicBezTo>
                    <a:pt x="17086617" y="2592664"/>
                    <a:pt x="16992637" y="2618064"/>
                    <a:pt x="17024387" y="2604094"/>
                  </a:cubicBezTo>
                  <a:cubicBezTo>
                    <a:pt x="16813567" y="2607904"/>
                    <a:pt x="16572267" y="2607904"/>
                    <a:pt x="15758811" y="2607904"/>
                  </a:cubicBezTo>
                  <a:cubicBezTo>
                    <a:pt x="15639344" y="2614254"/>
                    <a:pt x="15106332" y="2607904"/>
                    <a:pt x="15294723" y="2618064"/>
                  </a:cubicBezTo>
                  <a:cubicBezTo>
                    <a:pt x="15083357" y="2605364"/>
                    <a:pt x="14449257" y="2602824"/>
                    <a:pt x="14214915" y="2602824"/>
                  </a:cubicBezTo>
                  <a:cubicBezTo>
                    <a:pt x="14224105" y="2601554"/>
                    <a:pt x="14233295" y="2600284"/>
                    <a:pt x="14270054" y="2600284"/>
                  </a:cubicBezTo>
                  <a:cubicBezTo>
                    <a:pt x="13815156" y="2583774"/>
                    <a:pt x="13727853" y="2615524"/>
                    <a:pt x="13300524" y="2595204"/>
                  </a:cubicBezTo>
                  <a:cubicBezTo>
                    <a:pt x="13231600" y="2609174"/>
                    <a:pt x="12523980" y="2591394"/>
                    <a:pt x="12280449" y="2606634"/>
                  </a:cubicBezTo>
                  <a:cubicBezTo>
                    <a:pt x="12229905" y="2604094"/>
                    <a:pt x="12211525" y="2600284"/>
                    <a:pt x="12229905" y="2599014"/>
                  </a:cubicBezTo>
                  <a:cubicBezTo>
                    <a:pt x="11457957" y="2596474"/>
                    <a:pt x="10607894" y="2595204"/>
                    <a:pt x="9960009" y="2592664"/>
                  </a:cubicBezTo>
                  <a:cubicBezTo>
                    <a:pt x="9404023" y="2605364"/>
                    <a:pt x="8613694" y="2587584"/>
                    <a:pt x="8131227" y="2604094"/>
                  </a:cubicBezTo>
                  <a:cubicBezTo>
                    <a:pt x="7736062" y="2600284"/>
                    <a:pt x="7092772" y="2593934"/>
                    <a:pt x="6541380" y="2600284"/>
                  </a:cubicBezTo>
                  <a:lnTo>
                    <a:pt x="6596520" y="2597744"/>
                  </a:lnTo>
                  <a:cubicBezTo>
                    <a:pt x="5971609" y="2599014"/>
                    <a:pt x="5190471" y="2599014"/>
                    <a:pt x="4763142" y="2610444"/>
                  </a:cubicBezTo>
                  <a:cubicBezTo>
                    <a:pt x="4579345" y="2593934"/>
                    <a:pt x="4308244" y="2597744"/>
                    <a:pt x="4037143" y="2592664"/>
                  </a:cubicBezTo>
                  <a:cubicBezTo>
                    <a:pt x="3619004" y="2600284"/>
                    <a:pt x="2778132" y="2597744"/>
                    <a:pt x="2139437" y="2605364"/>
                  </a:cubicBezTo>
                  <a:cubicBezTo>
                    <a:pt x="2042943" y="2597744"/>
                    <a:pt x="1615615" y="2609174"/>
                    <a:pt x="1583450" y="2597744"/>
                  </a:cubicBezTo>
                  <a:cubicBezTo>
                    <a:pt x="1004570" y="2605364"/>
                    <a:pt x="814070" y="2609174"/>
                    <a:pt x="617220" y="2610444"/>
                  </a:cubicBezTo>
                  <a:lnTo>
                    <a:pt x="318770" y="2610444"/>
                  </a:lnTo>
                  <a:lnTo>
                    <a:pt x="168910" y="2609174"/>
                  </a:lnTo>
                  <a:lnTo>
                    <a:pt x="93980" y="2607904"/>
                  </a:lnTo>
                  <a:lnTo>
                    <a:pt x="58420" y="2607904"/>
                  </a:lnTo>
                  <a:lnTo>
                    <a:pt x="45720" y="2606634"/>
                  </a:lnTo>
                  <a:lnTo>
                    <a:pt x="48260" y="2606634"/>
                  </a:lnTo>
                  <a:cubicBezTo>
                    <a:pt x="52070" y="2464394"/>
                    <a:pt x="55880" y="2324694"/>
                    <a:pt x="58420" y="2190074"/>
                  </a:cubicBezTo>
                  <a:cubicBezTo>
                    <a:pt x="55880" y="2165944"/>
                    <a:pt x="53340" y="2141814"/>
                    <a:pt x="49530" y="2116414"/>
                  </a:cubicBezTo>
                  <a:cubicBezTo>
                    <a:pt x="46990" y="1951314"/>
                    <a:pt x="45720" y="1768434"/>
                    <a:pt x="45720" y="1632820"/>
                  </a:cubicBezTo>
                  <a:cubicBezTo>
                    <a:pt x="46990" y="1626974"/>
                    <a:pt x="48260" y="1620951"/>
                    <a:pt x="45720" y="1614751"/>
                  </a:cubicBezTo>
                  <a:lnTo>
                    <a:pt x="45720" y="1610854"/>
                  </a:lnTo>
                  <a:lnTo>
                    <a:pt x="48260" y="1609968"/>
                  </a:lnTo>
                  <a:lnTo>
                    <a:pt x="49530" y="1600402"/>
                  </a:lnTo>
                  <a:cubicBezTo>
                    <a:pt x="50800" y="1600579"/>
                    <a:pt x="53340" y="1600579"/>
                    <a:pt x="54610" y="1601288"/>
                  </a:cubicBezTo>
                  <a:lnTo>
                    <a:pt x="54610" y="1603236"/>
                  </a:lnTo>
                  <a:lnTo>
                    <a:pt x="54610" y="1601465"/>
                  </a:lnTo>
                  <a:cubicBezTo>
                    <a:pt x="55880" y="1601996"/>
                    <a:pt x="57150" y="1602705"/>
                    <a:pt x="57150" y="1603768"/>
                  </a:cubicBezTo>
                  <a:lnTo>
                    <a:pt x="57150" y="1553812"/>
                  </a:lnTo>
                  <a:cubicBezTo>
                    <a:pt x="58420" y="1554166"/>
                    <a:pt x="59690" y="1554520"/>
                    <a:pt x="58420" y="1555760"/>
                  </a:cubicBezTo>
                  <a:cubicBezTo>
                    <a:pt x="69850" y="1543006"/>
                    <a:pt x="57150" y="1537691"/>
                    <a:pt x="57150" y="1529542"/>
                  </a:cubicBezTo>
                  <a:lnTo>
                    <a:pt x="57150" y="1527948"/>
                  </a:lnTo>
                  <a:cubicBezTo>
                    <a:pt x="57150" y="1525113"/>
                    <a:pt x="59690" y="1522102"/>
                    <a:pt x="63500" y="1518205"/>
                  </a:cubicBezTo>
                  <a:cubicBezTo>
                    <a:pt x="50800" y="1515902"/>
                    <a:pt x="64770" y="1492164"/>
                    <a:pt x="54610" y="1481180"/>
                  </a:cubicBezTo>
                  <a:lnTo>
                    <a:pt x="54610" y="1477283"/>
                  </a:lnTo>
                  <a:cubicBezTo>
                    <a:pt x="57150" y="1476575"/>
                    <a:pt x="58420" y="1476220"/>
                    <a:pt x="59690" y="1476752"/>
                  </a:cubicBezTo>
                  <a:cubicBezTo>
                    <a:pt x="62230" y="1446991"/>
                    <a:pt x="63500" y="1414041"/>
                    <a:pt x="66040" y="1388709"/>
                  </a:cubicBezTo>
                  <a:cubicBezTo>
                    <a:pt x="53340" y="1367096"/>
                    <a:pt x="71120" y="1336449"/>
                    <a:pt x="54610" y="1318026"/>
                  </a:cubicBezTo>
                  <a:cubicBezTo>
                    <a:pt x="58420" y="1302614"/>
                    <a:pt x="64770" y="1277813"/>
                    <a:pt x="58420" y="1256378"/>
                  </a:cubicBezTo>
                  <a:lnTo>
                    <a:pt x="60960" y="1258504"/>
                  </a:lnTo>
                  <a:cubicBezTo>
                    <a:pt x="59690" y="1234234"/>
                    <a:pt x="59690" y="1204119"/>
                    <a:pt x="48260" y="1187467"/>
                  </a:cubicBezTo>
                  <a:cubicBezTo>
                    <a:pt x="64770" y="1180381"/>
                    <a:pt x="60960" y="1169929"/>
                    <a:pt x="66040" y="1159477"/>
                  </a:cubicBezTo>
                  <a:cubicBezTo>
                    <a:pt x="58420" y="1143357"/>
                    <a:pt x="60960" y="1110761"/>
                    <a:pt x="53340" y="1086138"/>
                  </a:cubicBezTo>
                  <a:cubicBezTo>
                    <a:pt x="60960" y="1082418"/>
                    <a:pt x="50800" y="1065766"/>
                    <a:pt x="60960" y="1064525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100982" y="58420"/>
                    <a:pt x="1445602" y="72390"/>
                    <a:pt x="1831576" y="63500"/>
                  </a:cubicBezTo>
                  <a:lnTo>
                    <a:pt x="1854551" y="66040"/>
                  </a:lnTo>
                  <a:lnTo>
                    <a:pt x="2098082" y="62230"/>
                  </a:lnTo>
                  <a:cubicBezTo>
                    <a:pt x="2093487" y="64770"/>
                    <a:pt x="2084297" y="69850"/>
                    <a:pt x="2010779" y="69850"/>
                  </a:cubicBezTo>
                  <a:cubicBezTo>
                    <a:pt x="4979104" y="73660"/>
                    <a:pt x="8039328" y="55880"/>
                    <a:pt x="11085767" y="58420"/>
                  </a:cubicBezTo>
                  <a:lnTo>
                    <a:pt x="10970894" y="62230"/>
                  </a:lnTo>
                  <a:lnTo>
                    <a:pt x="11563640" y="55880"/>
                  </a:lnTo>
                  <a:cubicBezTo>
                    <a:pt x="11559045" y="57150"/>
                    <a:pt x="11531475" y="58420"/>
                    <a:pt x="11503905" y="59690"/>
                  </a:cubicBezTo>
                  <a:cubicBezTo>
                    <a:pt x="12262069" y="66040"/>
                    <a:pt x="13047802" y="55880"/>
                    <a:pt x="13782991" y="57150"/>
                  </a:cubicBezTo>
                  <a:cubicBezTo>
                    <a:pt x="13778396" y="58420"/>
                    <a:pt x="13668117" y="62230"/>
                    <a:pt x="13769207" y="64770"/>
                  </a:cubicBezTo>
                  <a:cubicBezTo>
                    <a:pt x="14316003" y="54610"/>
                    <a:pt x="14646839" y="77470"/>
                    <a:pt x="14917939" y="57150"/>
                  </a:cubicBezTo>
                  <a:cubicBezTo>
                    <a:pt x="14945509" y="58420"/>
                    <a:pt x="14959294" y="62230"/>
                    <a:pt x="14904155" y="64770"/>
                  </a:cubicBezTo>
                  <a:cubicBezTo>
                    <a:pt x="16425076" y="58420"/>
                    <a:pt x="16951996" y="58420"/>
                    <a:pt x="17374907" y="62230"/>
                  </a:cubicBezTo>
                  <a:cubicBezTo>
                    <a:pt x="17423166" y="59690"/>
                    <a:pt x="17473966" y="58420"/>
                    <a:pt x="17524766" y="55880"/>
                  </a:cubicBezTo>
                  <a:lnTo>
                    <a:pt x="17524766" y="20320"/>
                  </a:lnTo>
                  <a:cubicBezTo>
                    <a:pt x="17246637" y="19050"/>
                    <a:pt x="16967237" y="19050"/>
                    <a:pt x="16687837" y="17780"/>
                  </a:cubicBezTo>
                  <a:cubicBezTo>
                    <a:pt x="13805966" y="12700"/>
                    <a:pt x="10984679" y="0"/>
                    <a:pt x="7846341" y="24130"/>
                  </a:cubicBezTo>
                  <a:cubicBezTo>
                    <a:pt x="7850936" y="22860"/>
                    <a:pt x="7823366" y="21590"/>
                    <a:pt x="7906075" y="20320"/>
                  </a:cubicBezTo>
                  <a:cubicBezTo>
                    <a:pt x="7000874" y="24130"/>
                    <a:pt x="6178381" y="17780"/>
                    <a:pt x="5323724" y="21590"/>
                  </a:cubicBezTo>
                  <a:lnTo>
                    <a:pt x="5328319" y="20320"/>
                  </a:lnTo>
                  <a:cubicBezTo>
                    <a:pt x="3223841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92692"/>
                    <a:pt x="20320" y="1156820"/>
                  </a:cubicBezTo>
                  <a:cubicBezTo>
                    <a:pt x="26670" y="1236006"/>
                    <a:pt x="8890" y="1312712"/>
                    <a:pt x="13970" y="1391720"/>
                  </a:cubicBezTo>
                  <a:cubicBezTo>
                    <a:pt x="7620" y="1452128"/>
                    <a:pt x="21590" y="1514839"/>
                    <a:pt x="25400" y="1577018"/>
                  </a:cubicBezTo>
                  <a:cubicBezTo>
                    <a:pt x="20320" y="1600225"/>
                    <a:pt x="13970" y="1624140"/>
                    <a:pt x="15240" y="1694774"/>
                  </a:cubicBezTo>
                  <a:lnTo>
                    <a:pt x="19050" y="1682074"/>
                  </a:lnTo>
                  <a:cubicBezTo>
                    <a:pt x="13970" y="1731604"/>
                    <a:pt x="15240" y="1786214"/>
                    <a:pt x="19050" y="1838284"/>
                  </a:cubicBezTo>
                  <a:cubicBezTo>
                    <a:pt x="17780" y="1899244"/>
                    <a:pt x="17780" y="1961474"/>
                    <a:pt x="19050" y="2023704"/>
                  </a:cubicBezTo>
                  <a:cubicBezTo>
                    <a:pt x="19050" y="2024974"/>
                    <a:pt x="19050" y="2027514"/>
                    <a:pt x="17780" y="2028784"/>
                  </a:cubicBezTo>
                  <a:lnTo>
                    <a:pt x="16510" y="2016084"/>
                  </a:lnTo>
                  <a:cubicBezTo>
                    <a:pt x="12700" y="2040214"/>
                    <a:pt x="15240" y="2068154"/>
                    <a:pt x="19050" y="2096094"/>
                  </a:cubicBezTo>
                  <a:cubicBezTo>
                    <a:pt x="19050" y="2120224"/>
                    <a:pt x="20320" y="2143084"/>
                    <a:pt x="20320" y="2167214"/>
                  </a:cubicBezTo>
                  <a:lnTo>
                    <a:pt x="24130" y="2362794"/>
                  </a:lnTo>
                  <a:cubicBezTo>
                    <a:pt x="21590" y="2412324"/>
                    <a:pt x="34290" y="2535514"/>
                    <a:pt x="15240" y="2539324"/>
                  </a:cubicBezTo>
                  <a:cubicBezTo>
                    <a:pt x="15240" y="2496144"/>
                    <a:pt x="6350" y="2606634"/>
                    <a:pt x="1270" y="2510114"/>
                  </a:cubicBezTo>
                  <a:cubicBezTo>
                    <a:pt x="0" y="2521544"/>
                    <a:pt x="0" y="2549484"/>
                    <a:pt x="0" y="2578694"/>
                  </a:cubicBezTo>
                  <a:cubicBezTo>
                    <a:pt x="0" y="2587584"/>
                    <a:pt x="1270" y="2596474"/>
                    <a:pt x="1270" y="2604094"/>
                  </a:cubicBezTo>
                  <a:cubicBezTo>
                    <a:pt x="2540" y="2621874"/>
                    <a:pt x="5080" y="2634574"/>
                    <a:pt x="7620" y="2630764"/>
                  </a:cubicBezTo>
                  <a:cubicBezTo>
                    <a:pt x="17780" y="2640924"/>
                    <a:pt x="25400" y="2685374"/>
                    <a:pt x="33020" y="2624414"/>
                  </a:cubicBezTo>
                  <a:lnTo>
                    <a:pt x="60960" y="2624414"/>
                  </a:lnTo>
                  <a:cubicBezTo>
                    <a:pt x="91440" y="2624414"/>
                    <a:pt x="121920" y="2624414"/>
                    <a:pt x="152400" y="2625684"/>
                  </a:cubicBezTo>
                  <a:cubicBezTo>
                    <a:pt x="194310" y="2626954"/>
                    <a:pt x="234950" y="2628224"/>
                    <a:pt x="273050" y="2629494"/>
                  </a:cubicBezTo>
                  <a:cubicBezTo>
                    <a:pt x="991870" y="2656164"/>
                    <a:pt x="3416828" y="2639654"/>
                    <a:pt x="6017558" y="2623144"/>
                  </a:cubicBezTo>
                  <a:cubicBezTo>
                    <a:pt x="8223126" y="2632034"/>
                    <a:pt x="10428692" y="2611714"/>
                    <a:pt x="12574524" y="2624414"/>
                  </a:cubicBezTo>
                  <a:cubicBezTo>
                    <a:pt x="11389032" y="2626954"/>
                    <a:pt x="10217325" y="2632034"/>
                    <a:pt x="8995074" y="2635844"/>
                  </a:cubicBezTo>
                  <a:cubicBezTo>
                    <a:pt x="9022643" y="2634574"/>
                    <a:pt x="9036428" y="2633304"/>
                    <a:pt x="9063998" y="2632034"/>
                  </a:cubicBezTo>
                  <a:cubicBezTo>
                    <a:pt x="8972099" y="2634574"/>
                    <a:pt x="8871010" y="2638384"/>
                    <a:pt x="8765327" y="2637114"/>
                  </a:cubicBezTo>
                  <a:cubicBezTo>
                    <a:pt x="8737757" y="2635844"/>
                    <a:pt x="8792896" y="2634574"/>
                    <a:pt x="8829656" y="2633304"/>
                  </a:cubicBezTo>
                  <a:cubicBezTo>
                    <a:pt x="8425302" y="2623144"/>
                    <a:pt x="7648758" y="2639654"/>
                    <a:pt x="7396037" y="2632034"/>
                  </a:cubicBezTo>
                  <a:cubicBezTo>
                    <a:pt x="7281165" y="2633304"/>
                    <a:pt x="7230620" y="2637114"/>
                    <a:pt x="7294949" y="2640924"/>
                  </a:cubicBezTo>
                  <a:cubicBezTo>
                    <a:pt x="5806191" y="2643464"/>
                    <a:pt x="4211750" y="2646004"/>
                    <a:pt x="2690828" y="2653624"/>
                  </a:cubicBezTo>
                  <a:cubicBezTo>
                    <a:pt x="2617310" y="2652354"/>
                    <a:pt x="2603525" y="2649814"/>
                    <a:pt x="2626499" y="2646004"/>
                  </a:cubicBezTo>
                  <a:cubicBezTo>
                    <a:pt x="1330729" y="2662514"/>
                    <a:pt x="735330" y="2656164"/>
                    <a:pt x="368300" y="2653624"/>
                  </a:cubicBezTo>
                  <a:cubicBezTo>
                    <a:pt x="354330" y="2657434"/>
                    <a:pt x="405130" y="2658704"/>
                    <a:pt x="369570" y="2662514"/>
                  </a:cubicBezTo>
                  <a:cubicBezTo>
                    <a:pt x="487680" y="2667594"/>
                    <a:pt x="585470" y="2652354"/>
                    <a:pt x="692150" y="2659974"/>
                  </a:cubicBezTo>
                  <a:lnTo>
                    <a:pt x="678180" y="2663784"/>
                  </a:lnTo>
                  <a:cubicBezTo>
                    <a:pt x="755650" y="2666324"/>
                    <a:pt x="693420" y="2653624"/>
                    <a:pt x="774700" y="2658704"/>
                  </a:cubicBezTo>
                  <a:cubicBezTo>
                    <a:pt x="806450" y="2662514"/>
                    <a:pt x="767080" y="2663784"/>
                    <a:pt x="781050" y="2665054"/>
                  </a:cubicBezTo>
                  <a:cubicBezTo>
                    <a:pt x="946150" y="2663784"/>
                    <a:pt x="1358299" y="2667594"/>
                    <a:pt x="1923475" y="2657434"/>
                  </a:cubicBezTo>
                  <a:cubicBezTo>
                    <a:pt x="2061323" y="2666324"/>
                    <a:pt x="2566765" y="2657434"/>
                    <a:pt x="2787322" y="2666324"/>
                  </a:cubicBezTo>
                  <a:cubicBezTo>
                    <a:pt x="2943550" y="2662514"/>
                    <a:pt x="3095182" y="2663784"/>
                    <a:pt x="3154917" y="2657434"/>
                  </a:cubicBezTo>
                  <a:cubicBezTo>
                    <a:pt x="5250205" y="2662514"/>
                    <a:pt x="7391443" y="2653624"/>
                    <a:pt x="9537276" y="2653624"/>
                  </a:cubicBezTo>
                  <a:cubicBezTo>
                    <a:pt x="10543565" y="2635844"/>
                    <a:pt x="11742842" y="2657434"/>
                    <a:pt x="12937524" y="2651084"/>
                  </a:cubicBezTo>
                  <a:cubicBezTo>
                    <a:pt x="12946714" y="2651084"/>
                    <a:pt x="12942119" y="2652354"/>
                    <a:pt x="12937524" y="2652354"/>
                  </a:cubicBezTo>
                  <a:cubicBezTo>
                    <a:pt x="13328093" y="2648544"/>
                    <a:pt x="13893269" y="2646004"/>
                    <a:pt x="14357357" y="2648544"/>
                  </a:cubicBezTo>
                  <a:lnTo>
                    <a:pt x="14752522" y="2640924"/>
                  </a:lnTo>
                  <a:cubicBezTo>
                    <a:pt x="15639343" y="2646004"/>
                    <a:pt x="16535355" y="2648544"/>
                    <a:pt x="16799596" y="2648544"/>
                  </a:cubicBezTo>
                  <a:lnTo>
                    <a:pt x="17438407" y="2648544"/>
                  </a:lnTo>
                  <a:cubicBezTo>
                    <a:pt x="17434596" y="2649814"/>
                    <a:pt x="17423166" y="2651084"/>
                    <a:pt x="17399037" y="2652354"/>
                  </a:cubicBezTo>
                  <a:cubicBezTo>
                    <a:pt x="17418087" y="2653624"/>
                    <a:pt x="17490476" y="2653624"/>
                    <a:pt x="17526037" y="2649814"/>
                  </a:cubicBezTo>
                  <a:cubicBezTo>
                    <a:pt x="17531116" y="2649814"/>
                    <a:pt x="17536196" y="2648544"/>
                    <a:pt x="17540007" y="2648544"/>
                  </a:cubicBezTo>
                  <a:lnTo>
                    <a:pt x="17565407" y="2648544"/>
                  </a:lnTo>
                  <a:lnTo>
                    <a:pt x="17565407" y="2633304"/>
                  </a:lnTo>
                  <a:cubicBezTo>
                    <a:pt x="17573026" y="2629494"/>
                    <a:pt x="17559057" y="2630764"/>
                    <a:pt x="17565407" y="2623144"/>
                  </a:cubicBezTo>
                  <a:lnTo>
                    <a:pt x="17565407" y="2317074"/>
                  </a:lnTo>
                  <a:cubicBezTo>
                    <a:pt x="17570487" y="2336124"/>
                    <a:pt x="17562866" y="2399624"/>
                    <a:pt x="17571757" y="2390734"/>
                  </a:cubicBezTo>
                  <a:cubicBezTo>
                    <a:pt x="17575566" y="2346284"/>
                    <a:pt x="17569216" y="2327234"/>
                    <a:pt x="17565407" y="2317074"/>
                  </a:cubicBezTo>
                  <a:cubicBezTo>
                    <a:pt x="17565407" y="2135464"/>
                    <a:pt x="17566676" y="1952584"/>
                    <a:pt x="17566676" y="1770974"/>
                  </a:cubicBezTo>
                  <a:cubicBezTo>
                    <a:pt x="17567946" y="1655404"/>
                    <a:pt x="17567946" y="1626620"/>
                    <a:pt x="17569216" y="1610854"/>
                  </a:cubicBezTo>
                  <a:cubicBezTo>
                    <a:pt x="17575566" y="1710014"/>
                    <a:pt x="17570487" y="1998304"/>
                    <a:pt x="17569216" y="2281514"/>
                  </a:cubicBezTo>
                  <a:cubicBezTo>
                    <a:pt x="17573026" y="2295484"/>
                    <a:pt x="17574296" y="2244684"/>
                    <a:pt x="17578107" y="2280244"/>
                  </a:cubicBezTo>
                  <a:cubicBezTo>
                    <a:pt x="17583187" y="2162134"/>
                    <a:pt x="17567946" y="2064344"/>
                    <a:pt x="17575566" y="1957664"/>
                  </a:cubicBezTo>
                  <a:lnTo>
                    <a:pt x="17579376" y="1971634"/>
                  </a:lnTo>
                  <a:cubicBezTo>
                    <a:pt x="17581916" y="1894164"/>
                    <a:pt x="17569216" y="1956394"/>
                    <a:pt x="17574296" y="1875114"/>
                  </a:cubicBezTo>
                  <a:cubicBezTo>
                    <a:pt x="17579376" y="1845904"/>
                    <a:pt x="17580646" y="1886544"/>
                    <a:pt x="17581916" y="1871304"/>
                  </a:cubicBezTo>
                  <a:close/>
                  <a:moveTo>
                    <a:pt x="17109476" y="2621874"/>
                  </a:moveTo>
                  <a:lnTo>
                    <a:pt x="17137417" y="2621874"/>
                  </a:lnTo>
                  <a:cubicBezTo>
                    <a:pt x="17131067" y="2620604"/>
                    <a:pt x="17122176" y="2620604"/>
                    <a:pt x="17109476" y="2621874"/>
                  </a:cubicBezTo>
                  <a:close/>
                </a:path>
              </a:pathLst>
            </a:custGeom>
            <a:solidFill>
              <a:srgbClr val="7B3C15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54871"/>
            <a:ext cx="18288000" cy="2336073"/>
            <a:chOff x="0" y="0"/>
            <a:chExt cx="6186311" cy="790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90227"/>
            </a:xfrm>
            <a:custGeom>
              <a:avLst/>
              <a:gdLst/>
              <a:ahLst/>
              <a:cxnLst/>
              <a:rect l="l" t="t" r="r" b="b"/>
              <a:pathLst>
                <a:path w="6186311" h="790227">
                  <a:moveTo>
                    <a:pt x="0" y="0"/>
                  </a:moveTo>
                  <a:lnTo>
                    <a:pt x="6186311" y="0"/>
                  </a:lnTo>
                  <a:lnTo>
                    <a:pt x="6186311" y="790227"/>
                  </a:lnTo>
                  <a:lnTo>
                    <a:pt x="0" y="790227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134509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6F3E4"/>
                </a:solidFill>
                <a:latin typeface="Belleza"/>
              </a:rPr>
              <a:t>Delhi ka Zaika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7624" r="7624"/>
          <a:stretch>
            <a:fillRect/>
          </a:stretch>
        </p:blipFill>
        <p:spPr>
          <a:xfrm>
            <a:off x="12302814" y="-2125145"/>
            <a:ext cx="5985186" cy="76054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12244">
            <a:off x="-732046" y="6069847"/>
            <a:ext cx="6107431" cy="492818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28600" y="2741914"/>
            <a:ext cx="10134600" cy="3143205"/>
            <a:chOff x="0" y="0"/>
            <a:chExt cx="11141698" cy="3530549"/>
          </a:xfrm>
        </p:grpSpPr>
        <p:sp>
          <p:nvSpPr>
            <p:cNvPr id="9" name="Freeform 9"/>
            <p:cNvSpPr/>
            <p:nvPr/>
          </p:nvSpPr>
          <p:spPr>
            <a:xfrm>
              <a:off x="1270" y="-10160"/>
              <a:ext cx="11137888" cy="3554679"/>
            </a:xfrm>
            <a:custGeom>
              <a:avLst/>
              <a:gdLst/>
              <a:ahLst/>
              <a:cxnLst/>
              <a:rect l="l" t="t" r="r" b="b"/>
              <a:pathLst>
                <a:path w="11137888" h="3554679">
                  <a:moveTo>
                    <a:pt x="11135348" y="2740609"/>
                  </a:moveTo>
                  <a:cubicBezTo>
                    <a:pt x="11134078" y="2575509"/>
                    <a:pt x="11137888" y="2473194"/>
                    <a:pt x="11127728" y="2419770"/>
                  </a:cubicBezTo>
                  <a:cubicBezTo>
                    <a:pt x="11136618" y="2406740"/>
                    <a:pt x="11127728" y="2358962"/>
                    <a:pt x="11136618" y="2338114"/>
                  </a:cubicBezTo>
                  <a:cubicBezTo>
                    <a:pt x="11132809" y="2323346"/>
                    <a:pt x="11134078" y="2308579"/>
                    <a:pt x="11127728" y="2303367"/>
                  </a:cubicBezTo>
                  <a:lnTo>
                    <a:pt x="11127728" y="2289033"/>
                  </a:lnTo>
                  <a:cubicBezTo>
                    <a:pt x="11130268" y="2134408"/>
                    <a:pt x="11131538" y="1984995"/>
                    <a:pt x="11125188" y="1829936"/>
                  </a:cubicBezTo>
                  <a:cubicBezTo>
                    <a:pt x="11125188" y="1786502"/>
                    <a:pt x="11123918" y="1743502"/>
                    <a:pt x="11123918" y="1700068"/>
                  </a:cubicBezTo>
                  <a:cubicBezTo>
                    <a:pt x="11121378" y="1688776"/>
                    <a:pt x="11120109" y="1677048"/>
                    <a:pt x="11118838" y="1664887"/>
                  </a:cubicBezTo>
                  <a:cubicBezTo>
                    <a:pt x="11117568" y="1611029"/>
                    <a:pt x="11120109" y="1559342"/>
                    <a:pt x="11120109" y="1508090"/>
                  </a:cubicBezTo>
                  <a:cubicBezTo>
                    <a:pt x="11122648" y="1465525"/>
                    <a:pt x="11123918" y="1421656"/>
                    <a:pt x="11121378" y="1378222"/>
                  </a:cubicBezTo>
                  <a:cubicBezTo>
                    <a:pt x="11121378" y="1377354"/>
                    <a:pt x="11122648" y="1377788"/>
                    <a:pt x="11122648" y="1378222"/>
                  </a:cubicBezTo>
                  <a:cubicBezTo>
                    <a:pt x="11118838" y="1341304"/>
                    <a:pt x="11116298" y="1287880"/>
                    <a:pt x="11118838" y="1244011"/>
                  </a:cubicBezTo>
                  <a:lnTo>
                    <a:pt x="11113759" y="1218820"/>
                  </a:lnTo>
                  <a:lnTo>
                    <a:pt x="11113759" y="1148022"/>
                  </a:lnTo>
                  <a:cubicBezTo>
                    <a:pt x="11116298" y="1083306"/>
                    <a:pt x="11118838" y="974090"/>
                    <a:pt x="11118838" y="783590"/>
                  </a:cubicBezTo>
                  <a:cubicBezTo>
                    <a:pt x="11118838" y="548640"/>
                    <a:pt x="11118838" y="311150"/>
                    <a:pt x="11120109" y="74930"/>
                  </a:cubicBezTo>
                  <a:lnTo>
                    <a:pt x="11120109" y="17780"/>
                  </a:lnTo>
                  <a:lnTo>
                    <a:pt x="11079468" y="17780"/>
                  </a:lnTo>
                  <a:lnTo>
                    <a:pt x="11079468" y="52070"/>
                  </a:lnTo>
                  <a:lnTo>
                    <a:pt x="11085818" y="52070"/>
                  </a:lnTo>
                  <a:lnTo>
                    <a:pt x="11085818" y="74930"/>
                  </a:lnTo>
                  <a:cubicBezTo>
                    <a:pt x="11085818" y="100330"/>
                    <a:pt x="11087088" y="127000"/>
                    <a:pt x="11087088" y="153670"/>
                  </a:cubicBezTo>
                  <a:cubicBezTo>
                    <a:pt x="11087088" y="191770"/>
                    <a:pt x="11087088" y="231140"/>
                    <a:pt x="11088359" y="270510"/>
                  </a:cubicBezTo>
                  <a:lnTo>
                    <a:pt x="11088359" y="508000"/>
                  </a:lnTo>
                  <a:cubicBezTo>
                    <a:pt x="11088359" y="661670"/>
                    <a:pt x="11089628" y="815340"/>
                    <a:pt x="11094709" y="965200"/>
                  </a:cubicBezTo>
                  <a:lnTo>
                    <a:pt x="11089628" y="955040"/>
                  </a:lnTo>
                  <a:cubicBezTo>
                    <a:pt x="11092168" y="993140"/>
                    <a:pt x="11092168" y="1033780"/>
                    <a:pt x="11093438" y="1052902"/>
                  </a:cubicBezTo>
                  <a:cubicBezTo>
                    <a:pt x="11093438" y="1060720"/>
                    <a:pt x="11094709" y="1068538"/>
                    <a:pt x="11094709" y="1076790"/>
                  </a:cubicBezTo>
                  <a:cubicBezTo>
                    <a:pt x="11095978" y="1126305"/>
                    <a:pt x="11090898" y="1177992"/>
                    <a:pt x="11094709" y="1227506"/>
                  </a:cubicBezTo>
                  <a:lnTo>
                    <a:pt x="11092168" y="1222729"/>
                  </a:lnTo>
                  <a:cubicBezTo>
                    <a:pt x="11090898" y="1292657"/>
                    <a:pt x="11092168" y="1360415"/>
                    <a:pt x="11093438" y="1427303"/>
                  </a:cubicBezTo>
                  <a:cubicBezTo>
                    <a:pt x="11093438" y="1459010"/>
                    <a:pt x="11092168" y="1490717"/>
                    <a:pt x="11093438" y="1522423"/>
                  </a:cubicBezTo>
                  <a:cubicBezTo>
                    <a:pt x="11092168" y="1592352"/>
                    <a:pt x="11095978" y="1639261"/>
                    <a:pt x="11095978" y="1709624"/>
                  </a:cubicBezTo>
                  <a:lnTo>
                    <a:pt x="11090898" y="1711361"/>
                  </a:lnTo>
                  <a:cubicBezTo>
                    <a:pt x="11108678" y="1829502"/>
                    <a:pt x="11075659" y="1959370"/>
                    <a:pt x="11094709" y="2082288"/>
                  </a:cubicBezTo>
                  <a:lnTo>
                    <a:pt x="11088359" y="2073601"/>
                  </a:lnTo>
                  <a:cubicBezTo>
                    <a:pt x="11098518" y="2092712"/>
                    <a:pt x="11084548" y="2147873"/>
                    <a:pt x="11101059" y="2140924"/>
                  </a:cubicBezTo>
                  <a:lnTo>
                    <a:pt x="11095978" y="2162641"/>
                  </a:lnTo>
                  <a:cubicBezTo>
                    <a:pt x="11117568" y="2246034"/>
                    <a:pt x="11085818" y="2314660"/>
                    <a:pt x="11099788" y="2417164"/>
                  </a:cubicBezTo>
                  <a:lnTo>
                    <a:pt x="11095978" y="2410649"/>
                  </a:lnTo>
                  <a:cubicBezTo>
                    <a:pt x="11098518" y="2438012"/>
                    <a:pt x="11101059" y="2469719"/>
                    <a:pt x="11097248" y="2489699"/>
                  </a:cubicBezTo>
                  <a:cubicBezTo>
                    <a:pt x="11097248" y="2486658"/>
                    <a:pt x="11095978" y="2487961"/>
                    <a:pt x="11094709" y="2481446"/>
                  </a:cubicBezTo>
                  <a:cubicBezTo>
                    <a:pt x="11079468" y="2675839"/>
                    <a:pt x="11095978" y="2953969"/>
                    <a:pt x="11095978" y="3218129"/>
                  </a:cubicBezTo>
                  <a:lnTo>
                    <a:pt x="11088359" y="3187649"/>
                  </a:lnTo>
                  <a:cubicBezTo>
                    <a:pt x="11090898" y="3225749"/>
                    <a:pt x="11092168" y="3275279"/>
                    <a:pt x="11092168" y="3328619"/>
                  </a:cubicBezTo>
                  <a:lnTo>
                    <a:pt x="11092168" y="3489909"/>
                  </a:lnTo>
                  <a:cubicBezTo>
                    <a:pt x="11088359" y="3489909"/>
                    <a:pt x="11085818" y="3488640"/>
                    <a:pt x="11080738" y="3488640"/>
                  </a:cubicBezTo>
                  <a:lnTo>
                    <a:pt x="11078198" y="3489909"/>
                  </a:lnTo>
                  <a:lnTo>
                    <a:pt x="11066768" y="3494990"/>
                  </a:lnTo>
                  <a:lnTo>
                    <a:pt x="11059148" y="3494990"/>
                  </a:lnTo>
                  <a:cubicBezTo>
                    <a:pt x="11038828" y="3489909"/>
                    <a:pt x="11042638" y="3492449"/>
                    <a:pt x="11033748" y="3487369"/>
                  </a:cubicBezTo>
                  <a:cubicBezTo>
                    <a:pt x="10929609" y="3486099"/>
                    <a:pt x="10915638" y="3475940"/>
                    <a:pt x="10841978" y="3470859"/>
                  </a:cubicBezTo>
                  <a:cubicBezTo>
                    <a:pt x="10841978" y="3470859"/>
                    <a:pt x="10843248" y="3470859"/>
                    <a:pt x="10841978" y="3472129"/>
                  </a:cubicBezTo>
                  <a:cubicBezTo>
                    <a:pt x="10791178" y="3481019"/>
                    <a:pt x="10721328" y="3475940"/>
                    <a:pt x="10680688" y="3474669"/>
                  </a:cubicBezTo>
                  <a:lnTo>
                    <a:pt x="10664178" y="3470859"/>
                  </a:lnTo>
                  <a:cubicBezTo>
                    <a:pt x="10640048" y="3461969"/>
                    <a:pt x="10546068" y="3487369"/>
                    <a:pt x="10577818" y="3473399"/>
                  </a:cubicBezTo>
                  <a:cubicBezTo>
                    <a:pt x="10366998" y="3477209"/>
                    <a:pt x="10125698" y="3477209"/>
                    <a:pt x="9644089" y="3477209"/>
                  </a:cubicBezTo>
                  <a:cubicBezTo>
                    <a:pt x="9574210" y="3483559"/>
                    <a:pt x="9262441" y="3477209"/>
                    <a:pt x="9372635" y="3487369"/>
                  </a:cubicBezTo>
                  <a:cubicBezTo>
                    <a:pt x="9249003" y="3474669"/>
                    <a:pt x="8878106" y="3472129"/>
                    <a:pt x="8741035" y="3472129"/>
                  </a:cubicBezTo>
                  <a:cubicBezTo>
                    <a:pt x="8746410" y="3470859"/>
                    <a:pt x="8751786" y="3469590"/>
                    <a:pt x="8773287" y="3469590"/>
                  </a:cubicBezTo>
                  <a:cubicBezTo>
                    <a:pt x="8507208" y="3453079"/>
                    <a:pt x="8456142" y="3484829"/>
                    <a:pt x="8206190" y="3464509"/>
                  </a:cubicBezTo>
                  <a:cubicBezTo>
                    <a:pt x="8165875" y="3478479"/>
                    <a:pt x="7751975" y="3460699"/>
                    <a:pt x="7609529" y="3475940"/>
                  </a:cubicBezTo>
                  <a:cubicBezTo>
                    <a:pt x="7579965" y="3473399"/>
                    <a:pt x="7569214" y="3469590"/>
                    <a:pt x="7579965" y="3468319"/>
                  </a:cubicBezTo>
                  <a:cubicBezTo>
                    <a:pt x="7128437" y="3465779"/>
                    <a:pt x="6631220" y="3464509"/>
                    <a:pt x="6252260" y="3461969"/>
                  </a:cubicBezTo>
                  <a:cubicBezTo>
                    <a:pt x="5927052" y="3474669"/>
                    <a:pt x="5464775" y="3456890"/>
                    <a:pt x="5182570" y="3473399"/>
                  </a:cubicBezTo>
                  <a:cubicBezTo>
                    <a:pt x="4951431" y="3469590"/>
                    <a:pt x="4575158" y="3463240"/>
                    <a:pt x="4252639" y="3469590"/>
                  </a:cubicBezTo>
                  <a:lnTo>
                    <a:pt x="4284891" y="3467049"/>
                  </a:lnTo>
                  <a:cubicBezTo>
                    <a:pt x="3919369" y="3468319"/>
                    <a:pt x="3462466" y="3468319"/>
                    <a:pt x="3212514" y="3479749"/>
                  </a:cubicBezTo>
                  <a:cubicBezTo>
                    <a:pt x="3105007" y="3463240"/>
                    <a:pt x="2946435" y="3467049"/>
                    <a:pt x="2787863" y="3461969"/>
                  </a:cubicBezTo>
                  <a:cubicBezTo>
                    <a:pt x="2543286" y="3469590"/>
                    <a:pt x="2051444" y="3467049"/>
                    <a:pt x="1677859" y="3474669"/>
                  </a:cubicBezTo>
                  <a:cubicBezTo>
                    <a:pt x="1621418" y="3467049"/>
                    <a:pt x="1371465" y="3478479"/>
                    <a:pt x="1352651" y="3467049"/>
                  </a:cubicBezTo>
                  <a:cubicBezTo>
                    <a:pt x="1004570" y="3474669"/>
                    <a:pt x="814070" y="3478479"/>
                    <a:pt x="617220" y="3479749"/>
                  </a:cubicBezTo>
                  <a:lnTo>
                    <a:pt x="318770" y="3479749"/>
                  </a:lnTo>
                  <a:lnTo>
                    <a:pt x="168910" y="3478479"/>
                  </a:lnTo>
                  <a:lnTo>
                    <a:pt x="93980" y="3477209"/>
                  </a:lnTo>
                  <a:lnTo>
                    <a:pt x="58420" y="3477209"/>
                  </a:lnTo>
                  <a:lnTo>
                    <a:pt x="45720" y="3475940"/>
                  </a:lnTo>
                  <a:lnTo>
                    <a:pt x="48260" y="3475940"/>
                  </a:lnTo>
                  <a:cubicBezTo>
                    <a:pt x="52070" y="3333699"/>
                    <a:pt x="55880" y="3193999"/>
                    <a:pt x="58420" y="3059379"/>
                  </a:cubicBezTo>
                  <a:cubicBezTo>
                    <a:pt x="55880" y="3035249"/>
                    <a:pt x="53340" y="3011119"/>
                    <a:pt x="49530" y="2985719"/>
                  </a:cubicBezTo>
                  <a:cubicBezTo>
                    <a:pt x="46990" y="2820619"/>
                    <a:pt x="45720" y="2637739"/>
                    <a:pt x="45720" y="2491002"/>
                  </a:cubicBezTo>
                  <a:cubicBezTo>
                    <a:pt x="46990" y="2476669"/>
                    <a:pt x="48260" y="2461901"/>
                    <a:pt x="45720" y="2446699"/>
                  </a:cubicBezTo>
                  <a:lnTo>
                    <a:pt x="45720" y="2437143"/>
                  </a:lnTo>
                  <a:lnTo>
                    <a:pt x="48260" y="2434972"/>
                  </a:lnTo>
                  <a:lnTo>
                    <a:pt x="49530" y="2411517"/>
                  </a:lnTo>
                  <a:cubicBezTo>
                    <a:pt x="50800" y="2411952"/>
                    <a:pt x="53340" y="2411952"/>
                    <a:pt x="54610" y="2413689"/>
                  </a:cubicBezTo>
                  <a:lnTo>
                    <a:pt x="54610" y="2418467"/>
                  </a:lnTo>
                  <a:lnTo>
                    <a:pt x="54610" y="2414124"/>
                  </a:lnTo>
                  <a:cubicBezTo>
                    <a:pt x="55880" y="2415427"/>
                    <a:pt x="57150" y="2417164"/>
                    <a:pt x="57150" y="2419770"/>
                  </a:cubicBezTo>
                  <a:lnTo>
                    <a:pt x="57150" y="2297286"/>
                  </a:lnTo>
                  <a:cubicBezTo>
                    <a:pt x="58420" y="2298155"/>
                    <a:pt x="59690" y="2299023"/>
                    <a:pt x="58420" y="2302064"/>
                  </a:cubicBezTo>
                  <a:cubicBezTo>
                    <a:pt x="69850" y="2270791"/>
                    <a:pt x="57150" y="2257761"/>
                    <a:pt x="57150" y="2237781"/>
                  </a:cubicBezTo>
                  <a:lnTo>
                    <a:pt x="57150" y="2233872"/>
                  </a:lnTo>
                  <a:cubicBezTo>
                    <a:pt x="57150" y="2226923"/>
                    <a:pt x="59690" y="2219539"/>
                    <a:pt x="63500" y="2209984"/>
                  </a:cubicBezTo>
                  <a:cubicBezTo>
                    <a:pt x="50800" y="2204337"/>
                    <a:pt x="64770" y="2146136"/>
                    <a:pt x="54610" y="2119207"/>
                  </a:cubicBezTo>
                  <a:lnTo>
                    <a:pt x="54610" y="2109651"/>
                  </a:lnTo>
                  <a:cubicBezTo>
                    <a:pt x="57150" y="2107914"/>
                    <a:pt x="58420" y="2107045"/>
                    <a:pt x="59690" y="2108348"/>
                  </a:cubicBezTo>
                  <a:cubicBezTo>
                    <a:pt x="62230" y="2035379"/>
                    <a:pt x="63500" y="1954592"/>
                    <a:pt x="66040" y="1892481"/>
                  </a:cubicBezTo>
                  <a:cubicBezTo>
                    <a:pt x="53340" y="1839492"/>
                    <a:pt x="71120" y="1764351"/>
                    <a:pt x="54610" y="1719179"/>
                  </a:cubicBezTo>
                  <a:cubicBezTo>
                    <a:pt x="58420" y="1681392"/>
                    <a:pt x="64770" y="1620584"/>
                    <a:pt x="58420" y="1568029"/>
                  </a:cubicBezTo>
                  <a:lnTo>
                    <a:pt x="60960" y="1573241"/>
                  </a:lnTo>
                  <a:cubicBezTo>
                    <a:pt x="59690" y="1513737"/>
                    <a:pt x="59690" y="1439899"/>
                    <a:pt x="48260" y="1399071"/>
                  </a:cubicBezTo>
                  <a:cubicBezTo>
                    <a:pt x="64770" y="1381697"/>
                    <a:pt x="60960" y="1356071"/>
                    <a:pt x="66040" y="1330445"/>
                  </a:cubicBezTo>
                  <a:cubicBezTo>
                    <a:pt x="58420" y="1290920"/>
                    <a:pt x="60960" y="1211002"/>
                    <a:pt x="53340" y="1150628"/>
                  </a:cubicBezTo>
                  <a:cubicBezTo>
                    <a:pt x="60960" y="1141507"/>
                    <a:pt x="50800" y="1100679"/>
                    <a:pt x="60960" y="1097639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0447" y="58420"/>
                    <a:pt x="1272021" y="72390"/>
                    <a:pt x="1497785" y="63500"/>
                  </a:cubicBezTo>
                  <a:lnTo>
                    <a:pt x="1511223" y="66040"/>
                  </a:lnTo>
                  <a:lnTo>
                    <a:pt x="1653669" y="62230"/>
                  </a:lnTo>
                  <a:cubicBezTo>
                    <a:pt x="1650982" y="64770"/>
                    <a:pt x="1645607" y="69850"/>
                    <a:pt x="1602604" y="69850"/>
                  </a:cubicBezTo>
                  <a:cubicBezTo>
                    <a:pt x="3338833" y="73660"/>
                    <a:pt x="5128816" y="55880"/>
                    <a:pt x="6910737" y="58420"/>
                  </a:cubicBezTo>
                  <a:lnTo>
                    <a:pt x="6843546" y="62230"/>
                  </a:lnTo>
                  <a:lnTo>
                    <a:pt x="7190254" y="55880"/>
                  </a:lnTo>
                  <a:cubicBezTo>
                    <a:pt x="7187566" y="57150"/>
                    <a:pt x="7171440" y="58420"/>
                    <a:pt x="7155314" y="59690"/>
                  </a:cubicBezTo>
                  <a:cubicBezTo>
                    <a:pt x="7598779" y="66040"/>
                    <a:pt x="8058368" y="55880"/>
                    <a:pt x="8488394" y="57150"/>
                  </a:cubicBezTo>
                  <a:cubicBezTo>
                    <a:pt x="8485707" y="58420"/>
                    <a:pt x="8421203" y="62230"/>
                    <a:pt x="8480332" y="64770"/>
                  </a:cubicBezTo>
                  <a:cubicBezTo>
                    <a:pt x="8800163" y="54610"/>
                    <a:pt x="8993675" y="77470"/>
                    <a:pt x="9152247" y="57150"/>
                  </a:cubicBezTo>
                  <a:cubicBezTo>
                    <a:pt x="9168373" y="58420"/>
                    <a:pt x="9176436" y="62230"/>
                    <a:pt x="9144184" y="64770"/>
                  </a:cubicBezTo>
                  <a:cubicBezTo>
                    <a:pt x="10033800" y="58420"/>
                    <a:pt x="10505428" y="58420"/>
                    <a:pt x="10928338" y="62230"/>
                  </a:cubicBezTo>
                  <a:cubicBezTo>
                    <a:pt x="10976598" y="59690"/>
                    <a:pt x="11027398" y="58420"/>
                    <a:pt x="11078198" y="55880"/>
                  </a:cubicBezTo>
                  <a:lnTo>
                    <a:pt x="11078198" y="20320"/>
                  </a:lnTo>
                  <a:cubicBezTo>
                    <a:pt x="10800068" y="19050"/>
                    <a:pt x="10520668" y="19050"/>
                    <a:pt x="10241268" y="17780"/>
                  </a:cubicBezTo>
                  <a:cubicBezTo>
                    <a:pt x="8501833" y="12700"/>
                    <a:pt x="6851609" y="0"/>
                    <a:pt x="5015935" y="24130"/>
                  </a:cubicBezTo>
                  <a:cubicBezTo>
                    <a:pt x="5018623" y="22860"/>
                    <a:pt x="5002497" y="21590"/>
                    <a:pt x="5050875" y="20320"/>
                  </a:cubicBezTo>
                  <a:cubicBezTo>
                    <a:pt x="4521405" y="24130"/>
                    <a:pt x="4040314" y="17780"/>
                    <a:pt x="3540408" y="21590"/>
                  </a:cubicBezTo>
                  <a:lnTo>
                    <a:pt x="3543096" y="20320"/>
                  </a:lnTo>
                  <a:cubicBezTo>
                    <a:pt x="2312147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166699"/>
                    <a:pt x="20320" y="1323930"/>
                  </a:cubicBezTo>
                  <a:cubicBezTo>
                    <a:pt x="26670" y="1518080"/>
                    <a:pt x="8890" y="1706149"/>
                    <a:pt x="13970" y="1899865"/>
                  </a:cubicBezTo>
                  <a:cubicBezTo>
                    <a:pt x="7620" y="2047975"/>
                    <a:pt x="21590" y="2201731"/>
                    <a:pt x="25400" y="2354185"/>
                  </a:cubicBezTo>
                  <a:cubicBezTo>
                    <a:pt x="20320" y="2411083"/>
                    <a:pt x="13970" y="2469719"/>
                    <a:pt x="15240" y="2564079"/>
                  </a:cubicBezTo>
                  <a:lnTo>
                    <a:pt x="19050" y="2551379"/>
                  </a:lnTo>
                  <a:cubicBezTo>
                    <a:pt x="13970" y="2600909"/>
                    <a:pt x="15240" y="2655519"/>
                    <a:pt x="19050" y="2707589"/>
                  </a:cubicBezTo>
                  <a:cubicBezTo>
                    <a:pt x="17780" y="2768549"/>
                    <a:pt x="17780" y="2830779"/>
                    <a:pt x="19050" y="2893009"/>
                  </a:cubicBezTo>
                  <a:cubicBezTo>
                    <a:pt x="19050" y="2894279"/>
                    <a:pt x="19050" y="2896819"/>
                    <a:pt x="17780" y="2898090"/>
                  </a:cubicBezTo>
                  <a:lnTo>
                    <a:pt x="16510" y="2885390"/>
                  </a:lnTo>
                  <a:cubicBezTo>
                    <a:pt x="12700" y="2909519"/>
                    <a:pt x="15240" y="2937459"/>
                    <a:pt x="19050" y="2965399"/>
                  </a:cubicBezTo>
                  <a:cubicBezTo>
                    <a:pt x="19050" y="2989529"/>
                    <a:pt x="20320" y="3012390"/>
                    <a:pt x="20320" y="3036519"/>
                  </a:cubicBezTo>
                  <a:lnTo>
                    <a:pt x="24130" y="3232099"/>
                  </a:lnTo>
                  <a:cubicBezTo>
                    <a:pt x="21590" y="3281629"/>
                    <a:pt x="34290" y="3404819"/>
                    <a:pt x="15240" y="3408629"/>
                  </a:cubicBezTo>
                  <a:cubicBezTo>
                    <a:pt x="15240" y="3365449"/>
                    <a:pt x="6350" y="3475940"/>
                    <a:pt x="1270" y="3379419"/>
                  </a:cubicBezTo>
                  <a:cubicBezTo>
                    <a:pt x="0" y="3390849"/>
                    <a:pt x="0" y="3418790"/>
                    <a:pt x="0" y="3447999"/>
                  </a:cubicBezTo>
                  <a:cubicBezTo>
                    <a:pt x="0" y="3456890"/>
                    <a:pt x="1270" y="3465779"/>
                    <a:pt x="1270" y="3473399"/>
                  </a:cubicBezTo>
                  <a:cubicBezTo>
                    <a:pt x="2540" y="3491179"/>
                    <a:pt x="5080" y="3503879"/>
                    <a:pt x="7620" y="3500069"/>
                  </a:cubicBezTo>
                  <a:cubicBezTo>
                    <a:pt x="17780" y="3510229"/>
                    <a:pt x="25400" y="3554679"/>
                    <a:pt x="33020" y="3493719"/>
                  </a:cubicBezTo>
                  <a:lnTo>
                    <a:pt x="60960" y="3493719"/>
                  </a:lnTo>
                  <a:cubicBezTo>
                    <a:pt x="91440" y="3493719"/>
                    <a:pt x="121920" y="3493719"/>
                    <a:pt x="152400" y="3494990"/>
                  </a:cubicBezTo>
                  <a:cubicBezTo>
                    <a:pt x="194310" y="3496260"/>
                    <a:pt x="234950" y="3497529"/>
                    <a:pt x="273050" y="3498799"/>
                  </a:cubicBezTo>
                  <a:cubicBezTo>
                    <a:pt x="991870" y="3525469"/>
                    <a:pt x="2425029" y="3508960"/>
                    <a:pt x="3946246" y="3492449"/>
                  </a:cubicBezTo>
                  <a:cubicBezTo>
                    <a:pt x="5236323" y="3501340"/>
                    <a:pt x="6526401" y="3481019"/>
                    <a:pt x="7781539" y="3493719"/>
                  </a:cubicBezTo>
                  <a:cubicBezTo>
                    <a:pt x="7088123" y="3496260"/>
                    <a:pt x="6402769" y="3501340"/>
                    <a:pt x="5687851" y="3505149"/>
                  </a:cubicBezTo>
                  <a:cubicBezTo>
                    <a:pt x="5703976" y="3503879"/>
                    <a:pt x="5712039" y="3502610"/>
                    <a:pt x="5728166" y="3501340"/>
                  </a:cubicBezTo>
                  <a:cubicBezTo>
                    <a:pt x="5674412" y="3503879"/>
                    <a:pt x="5615284" y="3507690"/>
                    <a:pt x="5553467" y="3506419"/>
                  </a:cubicBezTo>
                  <a:cubicBezTo>
                    <a:pt x="5537342" y="3505149"/>
                    <a:pt x="5569593" y="3503879"/>
                    <a:pt x="5591094" y="3502610"/>
                  </a:cubicBezTo>
                  <a:cubicBezTo>
                    <a:pt x="5354580" y="3492449"/>
                    <a:pt x="4900365" y="3508960"/>
                    <a:pt x="4752544" y="3501340"/>
                  </a:cubicBezTo>
                  <a:cubicBezTo>
                    <a:pt x="4685352" y="3502610"/>
                    <a:pt x="4655788" y="3506419"/>
                    <a:pt x="4693416" y="3510229"/>
                  </a:cubicBezTo>
                  <a:cubicBezTo>
                    <a:pt x="3822613" y="3512769"/>
                    <a:pt x="2889994" y="3515310"/>
                    <a:pt x="2000378" y="3522929"/>
                  </a:cubicBezTo>
                  <a:cubicBezTo>
                    <a:pt x="1957375" y="3521660"/>
                    <a:pt x="1949312" y="3519119"/>
                    <a:pt x="1962751" y="3515310"/>
                  </a:cubicBezTo>
                  <a:cubicBezTo>
                    <a:pt x="1204830" y="3531819"/>
                    <a:pt x="735330" y="3525469"/>
                    <a:pt x="368300" y="3522929"/>
                  </a:cubicBezTo>
                  <a:cubicBezTo>
                    <a:pt x="354330" y="3526740"/>
                    <a:pt x="405130" y="3528010"/>
                    <a:pt x="369570" y="3531819"/>
                  </a:cubicBezTo>
                  <a:cubicBezTo>
                    <a:pt x="487680" y="3536899"/>
                    <a:pt x="585470" y="3521660"/>
                    <a:pt x="692150" y="3529279"/>
                  </a:cubicBezTo>
                  <a:lnTo>
                    <a:pt x="678180" y="3533090"/>
                  </a:lnTo>
                  <a:cubicBezTo>
                    <a:pt x="755650" y="3535629"/>
                    <a:pt x="693420" y="3522929"/>
                    <a:pt x="774700" y="3528010"/>
                  </a:cubicBezTo>
                  <a:cubicBezTo>
                    <a:pt x="806450" y="3531819"/>
                    <a:pt x="767080" y="3533090"/>
                    <a:pt x="781050" y="3534360"/>
                  </a:cubicBezTo>
                  <a:cubicBezTo>
                    <a:pt x="946150" y="3533090"/>
                    <a:pt x="1220956" y="3536899"/>
                    <a:pt x="1551539" y="3526740"/>
                  </a:cubicBezTo>
                  <a:cubicBezTo>
                    <a:pt x="1632168" y="3535629"/>
                    <a:pt x="1927811" y="3526740"/>
                    <a:pt x="2056819" y="3535629"/>
                  </a:cubicBezTo>
                  <a:cubicBezTo>
                    <a:pt x="2148200" y="3531819"/>
                    <a:pt x="2236892" y="3533090"/>
                    <a:pt x="2271832" y="3526740"/>
                  </a:cubicBezTo>
                  <a:cubicBezTo>
                    <a:pt x="3497406" y="3531819"/>
                    <a:pt x="4749856" y="3522929"/>
                    <a:pt x="6004995" y="3522929"/>
                  </a:cubicBezTo>
                  <a:cubicBezTo>
                    <a:pt x="6593593" y="3505149"/>
                    <a:pt x="7295072" y="3526740"/>
                    <a:pt x="7993864" y="3520390"/>
                  </a:cubicBezTo>
                  <a:cubicBezTo>
                    <a:pt x="7999240" y="3520390"/>
                    <a:pt x="7996552" y="3521660"/>
                    <a:pt x="7993864" y="3521660"/>
                  </a:cubicBezTo>
                  <a:cubicBezTo>
                    <a:pt x="8222316" y="3517849"/>
                    <a:pt x="8552899" y="3515310"/>
                    <a:pt x="8824353" y="3517849"/>
                  </a:cubicBezTo>
                  <a:lnTo>
                    <a:pt x="9055491" y="3510229"/>
                  </a:lnTo>
                  <a:cubicBezTo>
                    <a:pt x="9574210" y="3515310"/>
                    <a:pt x="10098304" y="3517849"/>
                    <a:pt x="10353028" y="3517849"/>
                  </a:cubicBezTo>
                  <a:lnTo>
                    <a:pt x="10991838" y="3517849"/>
                  </a:lnTo>
                  <a:cubicBezTo>
                    <a:pt x="10988028" y="3519119"/>
                    <a:pt x="10976598" y="3520390"/>
                    <a:pt x="10952468" y="3521660"/>
                  </a:cubicBezTo>
                  <a:cubicBezTo>
                    <a:pt x="10971518" y="3522929"/>
                    <a:pt x="11043909" y="3522929"/>
                    <a:pt x="11079468" y="3519119"/>
                  </a:cubicBezTo>
                  <a:cubicBezTo>
                    <a:pt x="11084548" y="3519119"/>
                    <a:pt x="11089628" y="3517849"/>
                    <a:pt x="11093438" y="3517849"/>
                  </a:cubicBezTo>
                  <a:lnTo>
                    <a:pt x="11118838" y="3517849"/>
                  </a:lnTo>
                  <a:lnTo>
                    <a:pt x="11118838" y="3502610"/>
                  </a:lnTo>
                  <a:cubicBezTo>
                    <a:pt x="11126459" y="3498799"/>
                    <a:pt x="11112488" y="3500069"/>
                    <a:pt x="11118838" y="3492449"/>
                  </a:cubicBezTo>
                  <a:lnTo>
                    <a:pt x="11118838" y="3186379"/>
                  </a:lnTo>
                  <a:cubicBezTo>
                    <a:pt x="11123918" y="3205429"/>
                    <a:pt x="11116298" y="3268929"/>
                    <a:pt x="11125188" y="3260039"/>
                  </a:cubicBezTo>
                  <a:cubicBezTo>
                    <a:pt x="11128998" y="3215589"/>
                    <a:pt x="11122648" y="3196539"/>
                    <a:pt x="11118838" y="3186379"/>
                  </a:cubicBezTo>
                  <a:cubicBezTo>
                    <a:pt x="11118838" y="3004769"/>
                    <a:pt x="11120109" y="2821889"/>
                    <a:pt x="11120109" y="2640279"/>
                  </a:cubicBezTo>
                  <a:cubicBezTo>
                    <a:pt x="11121378" y="2524709"/>
                    <a:pt x="11121378" y="2475800"/>
                    <a:pt x="11122648" y="2437143"/>
                  </a:cubicBezTo>
                  <a:cubicBezTo>
                    <a:pt x="11128998" y="2579319"/>
                    <a:pt x="11123918" y="2867609"/>
                    <a:pt x="11122648" y="3150819"/>
                  </a:cubicBezTo>
                  <a:cubicBezTo>
                    <a:pt x="11126459" y="3164789"/>
                    <a:pt x="11127728" y="3113989"/>
                    <a:pt x="11131538" y="3149549"/>
                  </a:cubicBezTo>
                  <a:cubicBezTo>
                    <a:pt x="11136618" y="3031439"/>
                    <a:pt x="11121378" y="2933649"/>
                    <a:pt x="11128998" y="2826969"/>
                  </a:cubicBezTo>
                  <a:lnTo>
                    <a:pt x="11132809" y="2840939"/>
                  </a:lnTo>
                  <a:cubicBezTo>
                    <a:pt x="11135348" y="2763469"/>
                    <a:pt x="11122648" y="2825699"/>
                    <a:pt x="11127728" y="2744419"/>
                  </a:cubicBezTo>
                  <a:cubicBezTo>
                    <a:pt x="11132809" y="2715209"/>
                    <a:pt x="11134078" y="2755849"/>
                    <a:pt x="11135348" y="2740609"/>
                  </a:cubicBezTo>
                  <a:close/>
                  <a:moveTo>
                    <a:pt x="10662909" y="3491179"/>
                  </a:moveTo>
                  <a:lnTo>
                    <a:pt x="10690848" y="3491179"/>
                  </a:lnTo>
                  <a:cubicBezTo>
                    <a:pt x="10684498" y="3489909"/>
                    <a:pt x="10675609" y="3489909"/>
                    <a:pt x="10662909" y="3491179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79974" y="6519381"/>
            <a:ext cx="5254522" cy="2738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183" r="11319"/>
          <a:stretch>
            <a:fillRect/>
          </a:stretch>
        </p:blipFill>
        <p:spPr>
          <a:xfrm>
            <a:off x="10759756" y="3094267"/>
            <a:ext cx="7024140" cy="689205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765890" y="6839820"/>
            <a:ext cx="4682690" cy="154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F6F3E4"/>
                </a:solidFill>
                <a:latin typeface="Open Sans"/>
              </a:rPr>
              <a:t>Delhi people </a:t>
            </a:r>
            <a:r>
              <a:rPr lang="en-US" sz="2900" b="1" dirty="0">
                <a:solidFill>
                  <a:srgbClr val="F6F3E4"/>
                </a:solidFill>
                <a:latin typeface="Open Sans"/>
              </a:rPr>
              <a:t>love "North Indian"</a:t>
            </a:r>
            <a:r>
              <a:rPr lang="en-US" sz="2900" dirty="0">
                <a:solidFill>
                  <a:srgbClr val="F6F3E4"/>
                </a:solidFill>
                <a:latin typeface="Open Sans"/>
              </a:rPr>
              <a:t> cuisine with next favorite as </a:t>
            </a:r>
            <a:r>
              <a:rPr lang="en-US" sz="2900" b="1" dirty="0">
                <a:solidFill>
                  <a:srgbClr val="F6F3E4"/>
                </a:solidFill>
                <a:latin typeface="Open Sans"/>
              </a:rPr>
              <a:t>"Chinese"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759756" y="3094267"/>
            <a:ext cx="7024140" cy="6892054"/>
            <a:chOff x="0" y="0"/>
            <a:chExt cx="7889741" cy="7741378"/>
          </a:xfrm>
        </p:grpSpPr>
        <p:sp>
          <p:nvSpPr>
            <p:cNvPr id="14" name="Freeform 14"/>
            <p:cNvSpPr/>
            <p:nvPr/>
          </p:nvSpPr>
          <p:spPr>
            <a:xfrm>
              <a:off x="1270" y="-10160"/>
              <a:ext cx="7885931" cy="7765508"/>
            </a:xfrm>
            <a:custGeom>
              <a:avLst/>
              <a:gdLst/>
              <a:ahLst/>
              <a:cxnLst/>
              <a:rect l="l" t="t" r="r" b="b"/>
              <a:pathLst>
                <a:path w="7885931" h="7765508">
                  <a:moveTo>
                    <a:pt x="7883391" y="6951439"/>
                  </a:moveTo>
                  <a:cubicBezTo>
                    <a:pt x="7882122" y="6786339"/>
                    <a:pt x="7885932" y="6579064"/>
                    <a:pt x="7875772" y="6372405"/>
                  </a:cubicBezTo>
                  <a:cubicBezTo>
                    <a:pt x="7884662" y="6322001"/>
                    <a:pt x="7875772" y="6137184"/>
                    <a:pt x="7884662" y="6056537"/>
                  </a:cubicBezTo>
                  <a:cubicBezTo>
                    <a:pt x="7880851" y="5999412"/>
                    <a:pt x="7882122" y="5942287"/>
                    <a:pt x="7875772" y="5922125"/>
                  </a:cubicBezTo>
                  <a:lnTo>
                    <a:pt x="7875772" y="5866681"/>
                  </a:lnTo>
                  <a:cubicBezTo>
                    <a:pt x="7878312" y="5268548"/>
                    <a:pt x="7879582" y="4690577"/>
                    <a:pt x="7873232" y="4090765"/>
                  </a:cubicBezTo>
                  <a:cubicBezTo>
                    <a:pt x="7873232" y="3922750"/>
                    <a:pt x="7871962" y="3756416"/>
                    <a:pt x="7871962" y="3588401"/>
                  </a:cubicBezTo>
                  <a:cubicBezTo>
                    <a:pt x="7869422" y="3544717"/>
                    <a:pt x="7868151" y="3499353"/>
                    <a:pt x="7866882" y="3452309"/>
                  </a:cubicBezTo>
                  <a:cubicBezTo>
                    <a:pt x="7865612" y="3243971"/>
                    <a:pt x="7868151" y="3044033"/>
                    <a:pt x="7868151" y="2845776"/>
                  </a:cubicBezTo>
                  <a:cubicBezTo>
                    <a:pt x="7870691" y="2681121"/>
                    <a:pt x="7871962" y="2511427"/>
                    <a:pt x="7869422" y="2343412"/>
                  </a:cubicBezTo>
                  <a:cubicBezTo>
                    <a:pt x="7869422" y="2340051"/>
                    <a:pt x="7870691" y="2341732"/>
                    <a:pt x="7870691" y="2343412"/>
                  </a:cubicBezTo>
                  <a:cubicBezTo>
                    <a:pt x="7866882" y="2200599"/>
                    <a:pt x="7864341" y="1993941"/>
                    <a:pt x="7866882" y="1824246"/>
                  </a:cubicBezTo>
                  <a:lnTo>
                    <a:pt x="7861801" y="1726798"/>
                  </a:lnTo>
                  <a:lnTo>
                    <a:pt x="7861801" y="1452934"/>
                  </a:lnTo>
                  <a:cubicBezTo>
                    <a:pt x="7864341" y="1202592"/>
                    <a:pt x="7866882" y="974090"/>
                    <a:pt x="7866882" y="783590"/>
                  </a:cubicBezTo>
                  <a:cubicBezTo>
                    <a:pt x="7866882" y="548640"/>
                    <a:pt x="7866882" y="311150"/>
                    <a:pt x="7868151" y="74930"/>
                  </a:cubicBezTo>
                  <a:lnTo>
                    <a:pt x="7868151" y="17780"/>
                  </a:lnTo>
                  <a:lnTo>
                    <a:pt x="7827512" y="17780"/>
                  </a:lnTo>
                  <a:lnTo>
                    <a:pt x="7827512" y="52070"/>
                  </a:lnTo>
                  <a:lnTo>
                    <a:pt x="7833862" y="52070"/>
                  </a:lnTo>
                  <a:lnTo>
                    <a:pt x="7833862" y="74930"/>
                  </a:lnTo>
                  <a:cubicBezTo>
                    <a:pt x="7833862" y="100330"/>
                    <a:pt x="7835132" y="127000"/>
                    <a:pt x="7835132" y="153670"/>
                  </a:cubicBezTo>
                  <a:cubicBezTo>
                    <a:pt x="7835132" y="191770"/>
                    <a:pt x="7835132" y="231140"/>
                    <a:pt x="7836401" y="270510"/>
                  </a:cubicBezTo>
                  <a:lnTo>
                    <a:pt x="7836401" y="508000"/>
                  </a:lnTo>
                  <a:cubicBezTo>
                    <a:pt x="7836401" y="661670"/>
                    <a:pt x="7837672" y="815340"/>
                    <a:pt x="7842751" y="965200"/>
                  </a:cubicBezTo>
                  <a:lnTo>
                    <a:pt x="7837672" y="955040"/>
                  </a:lnTo>
                  <a:cubicBezTo>
                    <a:pt x="7840212" y="993140"/>
                    <a:pt x="7840212" y="1033780"/>
                    <a:pt x="7841482" y="1084981"/>
                  </a:cubicBezTo>
                  <a:cubicBezTo>
                    <a:pt x="7841482" y="1115224"/>
                    <a:pt x="7842751" y="1145467"/>
                    <a:pt x="7842751" y="1177389"/>
                  </a:cubicBezTo>
                  <a:cubicBezTo>
                    <a:pt x="7844022" y="1368926"/>
                    <a:pt x="7838941" y="1568864"/>
                    <a:pt x="7842751" y="1760401"/>
                  </a:cubicBezTo>
                  <a:lnTo>
                    <a:pt x="7840212" y="1741919"/>
                  </a:lnTo>
                  <a:cubicBezTo>
                    <a:pt x="7838941" y="2012423"/>
                    <a:pt x="7840212" y="2274526"/>
                    <a:pt x="7841482" y="2533268"/>
                  </a:cubicBezTo>
                  <a:cubicBezTo>
                    <a:pt x="7841482" y="2655919"/>
                    <a:pt x="7840212" y="2778570"/>
                    <a:pt x="7841482" y="2901221"/>
                  </a:cubicBezTo>
                  <a:cubicBezTo>
                    <a:pt x="7840212" y="3171724"/>
                    <a:pt x="7844022" y="3353180"/>
                    <a:pt x="7844022" y="3625364"/>
                  </a:cubicBezTo>
                  <a:lnTo>
                    <a:pt x="7838941" y="3632085"/>
                  </a:lnTo>
                  <a:cubicBezTo>
                    <a:pt x="7856722" y="4089085"/>
                    <a:pt x="7823701" y="4591449"/>
                    <a:pt x="7842751" y="5066931"/>
                  </a:cubicBezTo>
                  <a:lnTo>
                    <a:pt x="7836401" y="5033328"/>
                  </a:lnTo>
                  <a:cubicBezTo>
                    <a:pt x="7846562" y="5107254"/>
                    <a:pt x="7832591" y="5320633"/>
                    <a:pt x="7849101" y="5293751"/>
                  </a:cubicBezTo>
                  <a:lnTo>
                    <a:pt x="7844022" y="5377758"/>
                  </a:lnTo>
                  <a:cubicBezTo>
                    <a:pt x="7865612" y="5700346"/>
                    <a:pt x="7833862" y="5965810"/>
                    <a:pt x="7847832" y="6362324"/>
                  </a:cubicBezTo>
                  <a:lnTo>
                    <a:pt x="7844022" y="6337122"/>
                  </a:lnTo>
                  <a:cubicBezTo>
                    <a:pt x="7846562" y="6442972"/>
                    <a:pt x="7849101" y="6565622"/>
                    <a:pt x="7845291" y="6642909"/>
                  </a:cubicBezTo>
                  <a:cubicBezTo>
                    <a:pt x="7845291" y="6631148"/>
                    <a:pt x="7844022" y="6636188"/>
                    <a:pt x="7842751" y="6610987"/>
                  </a:cubicBezTo>
                  <a:cubicBezTo>
                    <a:pt x="7827512" y="6886668"/>
                    <a:pt x="7844022" y="7164798"/>
                    <a:pt x="7844022" y="7428958"/>
                  </a:cubicBezTo>
                  <a:lnTo>
                    <a:pt x="7836401" y="7398478"/>
                  </a:lnTo>
                  <a:cubicBezTo>
                    <a:pt x="7838941" y="7436578"/>
                    <a:pt x="7840212" y="7486108"/>
                    <a:pt x="7840212" y="7539448"/>
                  </a:cubicBezTo>
                  <a:lnTo>
                    <a:pt x="7840212" y="7700739"/>
                  </a:lnTo>
                  <a:cubicBezTo>
                    <a:pt x="7836401" y="7700739"/>
                    <a:pt x="7833862" y="7699468"/>
                    <a:pt x="7828782" y="7699468"/>
                  </a:cubicBezTo>
                  <a:lnTo>
                    <a:pt x="7826241" y="7700739"/>
                  </a:lnTo>
                  <a:lnTo>
                    <a:pt x="7814812" y="7705818"/>
                  </a:lnTo>
                  <a:lnTo>
                    <a:pt x="7807191" y="7705818"/>
                  </a:lnTo>
                  <a:cubicBezTo>
                    <a:pt x="7786872" y="7700739"/>
                    <a:pt x="7790682" y="7703278"/>
                    <a:pt x="7781791" y="7698198"/>
                  </a:cubicBezTo>
                  <a:cubicBezTo>
                    <a:pt x="7677651" y="7696928"/>
                    <a:pt x="7663682" y="7686768"/>
                    <a:pt x="7590022" y="7681689"/>
                  </a:cubicBezTo>
                  <a:cubicBezTo>
                    <a:pt x="7590022" y="7681689"/>
                    <a:pt x="7591291" y="7681689"/>
                    <a:pt x="7590022" y="7682958"/>
                  </a:cubicBezTo>
                  <a:cubicBezTo>
                    <a:pt x="7539222" y="7691848"/>
                    <a:pt x="7469372" y="7686768"/>
                    <a:pt x="7428732" y="7685498"/>
                  </a:cubicBezTo>
                  <a:lnTo>
                    <a:pt x="7412222" y="7681689"/>
                  </a:lnTo>
                  <a:cubicBezTo>
                    <a:pt x="7388091" y="7672798"/>
                    <a:pt x="7294112" y="7698198"/>
                    <a:pt x="7325862" y="7684228"/>
                  </a:cubicBezTo>
                  <a:cubicBezTo>
                    <a:pt x="7115041" y="7688039"/>
                    <a:pt x="6873741" y="7688039"/>
                    <a:pt x="6559531" y="7688039"/>
                  </a:cubicBezTo>
                  <a:cubicBezTo>
                    <a:pt x="6514667" y="7694389"/>
                    <a:pt x="6314504" y="7688039"/>
                    <a:pt x="6385251" y="7698198"/>
                  </a:cubicBezTo>
                  <a:cubicBezTo>
                    <a:pt x="6305876" y="7685498"/>
                    <a:pt x="6067751" y="7682958"/>
                    <a:pt x="5979748" y="7682958"/>
                  </a:cubicBezTo>
                  <a:cubicBezTo>
                    <a:pt x="5983199" y="7681689"/>
                    <a:pt x="5986651" y="7680418"/>
                    <a:pt x="6000455" y="7680418"/>
                  </a:cubicBezTo>
                  <a:cubicBezTo>
                    <a:pt x="5829626" y="7663908"/>
                    <a:pt x="5796840" y="7695658"/>
                    <a:pt x="5636365" y="7675339"/>
                  </a:cubicBezTo>
                  <a:cubicBezTo>
                    <a:pt x="5610482" y="7689308"/>
                    <a:pt x="5344748" y="7671528"/>
                    <a:pt x="5253294" y="7686768"/>
                  </a:cubicBezTo>
                  <a:cubicBezTo>
                    <a:pt x="5234313" y="7684228"/>
                    <a:pt x="5227411" y="7680418"/>
                    <a:pt x="5234313" y="7679148"/>
                  </a:cubicBezTo>
                  <a:cubicBezTo>
                    <a:pt x="4944422" y="7676608"/>
                    <a:pt x="4625196" y="7675339"/>
                    <a:pt x="4381894" y="7672798"/>
                  </a:cubicBezTo>
                  <a:cubicBezTo>
                    <a:pt x="4173103" y="7685498"/>
                    <a:pt x="3876309" y="7667718"/>
                    <a:pt x="3695127" y="7684228"/>
                  </a:cubicBezTo>
                  <a:cubicBezTo>
                    <a:pt x="3546730" y="7680418"/>
                    <a:pt x="3305154" y="7674068"/>
                    <a:pt x="3098088" y="7680418"/>
                  </a:cubicBezTo>
                  <a:lnTo>
                    <a:pt x="3118795" y="7677878"/>
                  </a:lnTo>
                  <a:cubicBezTo>
                    <a:pt x="2884121" y="7679148"/>
                    <a:pt x="2590778" y="7679148"/>
                    <a:pt x="2430303" y="7690578"/>
                  </a:cubicBezTo>
                  <a:cubicBezTo>
                    <a:pt x="2361281" y="7674068"/>
                    <a:pt x="2259474" y="7677878"/>
                    <a:pt x="2157666" y="7672798"/>
                  </a:cubicBezTo>
                  <a:cubicBezTo>
                    <a:pt x="2000642" y="7680418"/>
                    <a:pt x="1684867" y="7677878"/>
                    <a:pt x="1445017" y="7685498"/>
                  </a:cubicBezTo>
                  <a:cubicBezTo>
                    <a:pt x="1408780" y="7677878"/>
                    <a:pt x="1248304" y="7689308"/>
                    <a:pt x="1236226" y="7677878"/>
                  </a:cubicBezTo>
                  <a:cubicBezTo>
                    <a:pt x="1004570" y="7685498"/>
                    <a:pt x="814070" y="7689308"/>
                    <a:pt x="617220" y="7690578"/>
                  </a:cubicBezTo>
                  <a:lnTo>
                    <a:pt x="318770" y="7690578"/>
                  </a:lnTo>
                  <a:lnTo>
                    <a:pt x="168910" y="7689308"/>
                  </a:lnTo>
                  <a:lnTo>
                    <a:pt x="93980" y="7688039"/>
                  </a:lnTo>
                  <a:lnTo>
                    <a:pt x="58420" y="7688039"/>
                  </a:lnTo>
                  <a:lnTo>
                    <a:pt x="45720" y="7686768"/>
                  </a:lnTo>
                  <a:lnTo>
                    <a:pt x="48260" y="7686768"/>
                  </a:lnTo>
                  <a:cubicBezTo>
                    <a:pt x="52070" y="7544528"/>
                    <a:pt x="55880" y="7404828"/>
                    <a:pt x="58420" y="7270208"/>
                  </a:cubicBezTo>
                  <a:cubicBezTo>
                    <a:pt x="55880" y="7246078"/>
                    <a:pt x="53340" y="7221948"/>
                    <a:pt x="49530" y="7196548"/>
                  </a:cubicBezTo>
                  <a:cubicBezTo>
                    <a:pt x="46990" y="7031448"/>
                    <a:pt x="45720" y="6848568"/>
                    <a:pt x="45720" y="6647949"/>
                  </a:cubicBezTo>
                  <a:cubicBezTo>
                    <a:pt x="46990" y="6592505"/>
                    <a:pt x="48260" y="6535380"/>
                    <a:pt x="45720" y="6476575"/>
                  </a:cubicBezTo>
                  <a:lnTo>
                    <a:pt x="45720" y="6439611"/>
                  </a:lnTo>
                  <a:lnTo>
                    <a:pt x="48260" y="6431210"/>
                  </a:lnTo>
                  <a:lnTo>
                    <a:pt x="49530" y="6340483"/>
                  </a:lnTo>
                  <a:cubicBezTo>
                    <a:pt x="50800" y="6342163"/>
                    <a:pt x="53340" y="6342163"/>
                    <a:pt x="54610" y="6348883"/>
                  </a:cubicBezTo>
                  <a:lnTo>
                    <a:pt x="54610" y="6367365"/>
                  </a:lnTo>
                  <a:lnTo>
                    <a:pt x="54610" y="6350563"/>
                  </a:lnTo>
                  <a:cubicBezTo>
                    <a:pt x="55880" y="6355604"/>
                    <a:pt x="57150" y="6362324"/>
                    <a:pt x="57150" y="6372405"/>
                  </a:cubicBezTo>
                  <a:lnTo>
                    <a:pt x="57150" y="5898604"/>
                  </a:lnTo>
                  <a:cubicBezTo>
                    <a:pt x="58420" y="5901964"/>
                    <a:pt x="59690" y="5905324"/>
                    <a:pt x="58420" y="5917085"/>
                  </a:cubicBezTo>
                  <a:cubicBezTo>
                    <a:pt x="69850" y="5796115"/>
                    <a:pt x="57150" y="5745710"/>
                    <a:pt x="57150" y="5668424"/>
                  </a:cubicBezTo>
                  <a:lnTo>
                    <a:pt x="57150" y="5653302"/>
                  </a:lnTo>
                  <a:cubicBezTo>
                    <a:pt x="57150" y="5626420"/>
                    <a:pt x="59690" y="5597857"/>
                    <a:pt x="63500" y="5560894"/>
                  </a:cubicBezTo>
                  <a:cubicBezTo>
                    <a:pt x="50800" y="5539052"/>
                    <a:pt x="64770" y="5313912"/>
                    <a:pt x="54610" y="5209743"/>
                  </a:cubicBezTo>
                  <a:lnTo>
                    <a:pt x="54610" y="5172780"/>
                  </a:lnTo>
                  <a:cubicBezTo>
                    <a:pt x="57150" y="5166059"/>
                    <a:pt x="58420" y="5162699"/>
                    <a:pt x="59690" y="5167739"/>
                  </a:cubicBezTo>
                  <a:cubicBezTo>
                    <a:pt x="62230" y="4885475"/>
                    <a:pt x="63500" y="4572967"/>
                    <a:pt x="66040" y="4332706"/>
                  </a:cubicBezTo>
                  <a:cubicBezTo>
                    <a:pt x="53340" y="4127728"/>
                    <a:pt x="71120" y="3837063"/>
                    <a:pt x="54610" y="3662327"/>
                  </a:cubicBezTo>
                  <a:cubicBezTo>
                    <a:pt x="58420" y="3516155"/>
                    <a:pt x="64770" y="3280934"/>
                    <a:pt x="58420" y="3077636"/>
                  </a:cubicBezTo>
                  <a:lnTo>
                    <a:pt x="60960" y="3097798"/>
                  </a:lnTo>
                  <a:cubicBezTo>
                    <a:pt x="59690" y="2867618"/>
                    <a:pt x="59690" y="2581993"/>
                    <a:pt x="48260" y="2424059"/>
                  </a:cubicBezTo>
                  <a:cubicBezTo>
                    <a:pt x="64770" y="2356853"/>
                    <a:pt x="60960" y="2257724"/>
                    <a:pt x="66040" y="2158596"/>
                  </a:cubicBezTo>
                  <a:cubicBezTo>
                    <a:pt x="58420" y="2005702"/>
                    <a:pt x="60960" y="1696555"/>
                    <a:pt x="53340" y="1463014"/>
                  </a:cubicBezTo>
                  <a:cubicBezTo>
                    <a:pt x="60960" y="1427731"/>
                    <a:pt x="50800" y="1269797"/>
                    <a:pt x="60960" y="1258036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5043" y="58420"/>
                    <a:pt x="1184459" y="72390"/>
                    <a:pt x="1329405" y="63500"/>
                  </a:cubicBezTo>
                  <a:lnTo>
                    <a:pt x="1338033" y="66040"/>
                  </a:lnTo>
                  <a:lnTo>
                    <a:pt x="1429487" y="62230"/>
                  </a:lnTo>
                  <a:cubicBezTo>
                    <a:pt x="1427761" y="64770"/>
                    <a:pt x="1424310" y="69850"/>
                    <a:pt x="1396701" y="69850"/>
                  </a:cubicBezTo>
                  <a:cubicBezTo>
                    <a:pt x="2511403" y="73660"/>
                    <a:pt x="3660616" y="55880"/>
                    <a:pt x="4804652" y="58420"/>
                  </a:cubicBezTo>
                  <a:lnTo>
                    <a:pt x="4761514" y="62230"/>
                  </a:lnTo>
                  <a:lnTo>
                    <a:pt x="4984109" y="55880"/>
                  </a:lnTo>
                  <a:cubicBezTo>
                    <a:pt x="4982383" y="57150"/>
                    <a:pt x="4972030" y="58420"/>
                    <a:pt x="4961677" y="59690"/>
                  </a:cubicBezTo>
                  <a:cubicBezTo>
                    <a:pt x="5246392" y="66040"/>
                    <a:pt x="5541460" y="55880"/>
                    <a:pt x="5817547" y="57150"/>
                  </a:cubicBezTo>
                  <a:cubicBezTo>
                    <a:pt x="5815821" y="58420"/>
                    <a:pt x="5774408" y="62230"/>
                    <a:pt x="5812370" y="64770"/>
                  </a:cubicBezTo>
                  <a:cubicBezTo>
                    <a:pt x="6017710" y="54610"/>
                    <a:pt x="6141950" y="77470"/>
                    <a:pt x="6243757" y="57150"/>
                  </a:cubicBezTo>
                  <a:cubicBezTo>
                    <a:pt x="6254110" y="58420"/>
                    <a:pt x="6259287" y="62230"/>
                    <a:pt x="6238580" y="64770"/>
                  </a:cubicBezTo>
                  <a:cubicBezTo>
                    <a:pt x="6809735" y="58420"/>
                    <a:pt x="7253472" y="58420"/>
                    <a:pt x="7676382" y="62230"/>
                  </a:cubicBezTo>
                  <a:cubicBezTo>
                    <a:pt x="7724641" y="59690"/>
                    <a:pt x="7775441" y="58420"/>
                    <a:pt x="7826241" y="55880"/>
                  </a:cubicBezTo>
                  <a:lnTo>
                    <a:pt x="7826241" y="20320"/>
                  </a:lnTo>
                  <a:cubicBezTo>
                    <a:pt x="7548112" y="19050"/>
                    <a:pt x="7268712" y="19050"/>
                    <a:pt x="6989312" y="17780"/>
                  </a:cubicBezTo>
                  <a:cubicBezTo>
                    <a:pt x="5826175" y="12700"/>
                    <a:pt x="4766691" y="0"/>
                    <a:pt x="3588143" y="24130"/>
                  </a:cubicBezTo>
                  <a:cubicBezTo>
                    <a:pt x="3589869" y="22860"/>
                    <a:pt x="3579516" y="21590"/>
                    <a:pt x="3610575" y="20320"/>
                  </a:cubicBezTo>
                  <a:cubicBezTo>
                    <a:pt x="3270643" y="24130"/>
                    <a:pt x="2961770" y="17780"/>
                    <a:pt x="2640819" y="21590"/>
                  </a:cubicBezTo>
                  <a:lnTo>
                    <a:pt x="2642545" y="20320"/>
                  </a:lnTo>
                  <a:cubicBezTo>
                    <a:pt x="1852245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525180"/>
                    <a:pt x="20320" y="2133393"/>
                  </a:cubicBezTo>
                  <a:cubicBezTo>
                    <a:pt x="26670" y="2884419"/>
                    <a:pt x="8890" y="3611923"/>
                    <a:pt x="13970" y="4361269"/>
                  </a:cubicBezTo>
                  <a:cubicBezTo>
                    <a:pt x="7620" y="4934199"/>
                    <a:pt x="21590" y="5528971"/>
                    <a:pt x="25400" y="6118703"/>
                  </a:cubicBezTo>
                  <a:cubicBezTo>
                    <a:pt x="20320" y="6338802"/>
                    <a:pt x="13970" y="6565623"/>
                    <a:pt x="15240" y="6774908"/>
                  </a:cubicBezTo>
                  <a:lnTo>
                    <a:pt x="19050" y="6762208"/>
                  </a:lnTo>
                  <a:cubicBezTo>
                    <a:pt x="13970" y="6811739"/>
                    <a:pt x="15240" y="6866348"/>
                    <a:pt x="19050" y="6918418"/>
                  </a:cubicBezTo>
                  <a:cubicBezTo>
                    <a:pt x="17780" y="6979378"/>
                    <a:pt x="17780" y="7041608"/>
                    <a:pt x="19050" y="7103839"/>
                  </a:cubicBezTo>
                  <a:cubicBezTo>
                    <a:pt x="19050" y="7105108"/>
                    <a:pt x="19050" y="7107648"/>
                    <a:pt x="17780" y="7108918"/>
                  </a:cubicBezTo>
                  <a:lnTo>
                    <a:pt x="16510" y="7096218"/>
                  </a:lnTo>
                  <a:cubicBezTo>
                    <a:pt x="12700" y="7120348"/>
                    <a:pt x="15240" y="7148289"/>
                    <a:pt x="19050" y="7176228"/>
                  </a:cubicBezTo>
                  <a:cubicBezTo>
                    <a:pt x="19050" y="7200358"/>
                    <a:pt x="20320" y="7223218"/>
                    <a:pt x="20320" y="7247348"/>
                  </a:cubicBezTo>
                  <a:lnTo>
                    <a:pt x="24130" y="7442928"/>
                  </a:lnTo>
                  <a:cubicBezTo>
                    <a:pt x="21590" y="7492458"/>
                    <a:pt x="34290" y="7615648"/>
                    <a:pt x="15240" y="7619458"/>
                  </a:cubicBezTo>
                  <a:cubicBezTo>
                    <a:pt x="15240" y="7576278"/>
                    <a:pt x="6350" y="7686768"/>
                    <a:pt x="1270" y="7590248"/>
                  </a:cubicBezTo>
                  <a:cubicBezTo>
                    <a:pt x="0" y="7601678"/>
                    <a:pt x="0" y="7629618"/>
                    <a:pt x="0" y="7658828"/>
                  </a:cubicBezTo>
                  <a:cubicBezTo>
                    <a:pt x="0" y="7667718"/>
                    <a:pt x="1270" y="7676608"/>
                    <a:pt x="1270" y="7684228"/>
                  </a:cubicBezTo>
                  <a:cubicBezTo>
                    <a:pt x="2540" y="7702008"/>
                    <a:pt x="5080" y="7714708"/>
                    <a:pt x="7620" y="7710898"/>
                  </a:cubicBezTo>
                  <a:cubicBezTo>
                    <a:pt x="17780" y="7721058"/>
                    <a:pt x="25400" y="7765508"/>
                    <a:pt x="33020" y="7704548"/>
                  </a:cubicBezTo>
                  <a:lnTo>
                    <a:pt x="60960" y="7704548"/>
                  </a:lnTo>
                  <a:cubicBezTo>
                    <a:pt x="91440" y="7704548"/>
                    <a:pt x="121920" y="7704548"/>
                    <a:pt x="152400" y="7705818"/>
                  </a:cubicBezTo>
                  <a:cubicBezTo>
                    <a:pt x="194310" y="7707089"/>
                    <a:pt x="234950" y="7708358"/>
                    <a:pt x="273050" y="7709628"/>
                  </a:cubicBezTo>
                  <a:cubicBezTo>
                    <a:pt x="991870" y="7736298"/>
                    <a:pt x="1924718" y="7719789"/>
                    <a:pt x="2901376" y="7703278"/>
                  </a:cubicBezTo>
                  <a:cubicBezTo>
                    <a:pt x="3729638" y="7712168"/>
                    <a:pt x="4557899" y="7691848"/>
                    <a:pt x="5363729" y="7704548"/>
                  </a:cubicBezTo>
                  <a:cubicBezTo>
                    <a:pt x="4918538" y="7707089"/>
                    <a:pt x="4478524" y="7712168"/>
                    <a:pt x="4019529" y="7715978"/>
                  </a:cubicBezTo>
                  <a:cubicBezTo>
                    <a:pt x="4029883" y="7714708"/>
                    <a:pt x="4035059" y="7713439"/>
                    <a:pt x="4045412" y="7712168"/>
                  </a:cubicBezTo>
                  <a:cubicBezTo>
                    <a:pt x="4010902" y="7714708"/>
                    <a:pt x="3972940" y="7718518"/>
                    <a:pt x="3933252" y="7717248"/>
                  </a:cubicBezTo>
                  <a:cubicBezTo>
                    <a:pt x="3922899" y="7715978"/>
                    <a:pt x="3943605" y="7714708"/>
                    <a:pt x="3957410" y="7713439"/>
                  </a:cubicBezTo>
                  <a:cubicBezTo>
                    <a:pt x="3805562" y="7703278"/>
                    <a:pt x="3513945" y="7719789"/>
                    <a:pt x="3419040" y="7712168"/>
                  </a:cubicBezTo>
                  <a:cubicBezTo>
                    <a:pt x="3375901" y="7713439"/>
                    <a:pt x="3356920" y="7717248"/>
                    <a:pt x="3381078" y="7721058"/>
                  </a:cubicBezTo>
                  <a:cubicBezTo>
                    <a:pt x="2822001" y="7723598"/>
                    <a:pt x="2223237" y="7726139"/>
                    <a:pt x="1652082" y="7733758"/>
                  </a:cubicBezTo>
                  <a:cubicBezTo>
                    <a:pt x="1624473" y="7732489"/>
                    <a:pt x="1619296" y="7729948"/>
                    <a:pt x="1627924" y="7726139"/>
                  </a:cubicBezTo>
                  <a:cubicBezTo>
                    <a:pt x="1141321" y="7742648"/>
                    <a:pt x="735330" y="7736298"/>
                    <a:pt x="368300" y="7733758"/>
                  </a:cubicBezTo>
                  <a:cubicBezTo>
                    <a:pt x="354330" y="7737568"/>
                    <a:pt x="405130" y="7738839"/>
                    <a:pt x="369570" y="7742648"/>
                  </a:cubicBezTo>
                  <a:cubicBezTo>
                    <a:pt x="487680" y="7747728"/>
                    <a:pt x="585470" y="7732489"/>
                    <a:pt x="692150" y="7740108"/>
                  </a:cubicBezTo>
                  <a:lnTo>
                    <a:pt x="678180" y="7743918"/>
                  </a:lnTo>
                  <a:cubicBezTo>
                    <a:pt x="755650" y="7746458"/>
                    <a:pt x="693420" y="7733758"/>
                    <a:pt x="774700" y="7738839"/>
                  </a:cubicBezTo>
                  <a:cubicBezTo>
                    <a:pt x="806450" y="7742648"/>
                    <a:pt x="767080" y="7743918"/>
                    <a:pt x="781050" y="7745189"/>
                  </a:cubicBezTo>
                  <a:cubicBezTo>
                    <a:pt x="946150" y="7743918"/>
                    <a:pt x="1151674" y="7747728"/>
                    <a:pt x="1363916" y="7737568"/>
                  </a:cubicBezTo>
                  <a:cubicBezTo>
                    <a:pt x="1415682" y="7746458"/>
                    <a:pt x="1605492" y="7737568"/>
                    <a:pt x="1688318" y="7746458"/>
                  </a:cubicBezTo>
                  <a:cubicBezTo>
                    <a:pt x="1746987" y="7742648"/>
                    <a:pt x="1803930" y="7743918"/>
                    <a:pt x="1826362" y="7737568"/>
                  </a:cubicBezTo>
                  <a:cubicBezTo>
                    <a:pt x="2613210" y="7742648"/>
                    <a:pt x="3417314" y="7733758"/>
                    <a:pt x="4223143" y="7733758"/>
                  </a:cubicBezTo>
                  <a:cubicBezTo>
                    <a:pt x="4601038" y="7715978"/>
                    <a:pt x="5051405" y="7737568"/>
                    <a:pt x="5500047" y="7731218"/>
                  </a:cubicBezTo>
                  <a:cubicBezTo>
                    <a:pt x="5503498" y="7731218"/>
                    <a:pt x="5501772" y="7732489"/>
                    <a:pt x="5500047" y="7732489"/>
                  </a:cubicBezTo>
                  <a:cubicBezTo>
                    <a:pt x="5646718" y="7728678"/>
                    <a:pt x="5858960" y="7726139"/>
                    <a:pt x="6033240" y="7728678"/>
                  </a:cubicBezTo>
                  <a:lnTo>
                    <a:pt x="6181637" y="7721058"/>
                  </a:lnTo>
                  <a:cubicBezTo>
                    <a:pt x="6514667" y="7726139"/>
                    <a:pt x="6851148" y="7728678"/>
                    <a:pt x="7101072" y="7728678"/>
                  </a:cubicBezTo>
                  <a:lnTo>
                    <a:pt x="7739882" y="7728678"/>
                  </a:lnTo>
                  <a:cubicBezTo>
                    <a:pt x="7736072" y="7729948"/>
                    <a:pt x="7724641" y="7731218"/>
                    <a:pt x="7700512" y="7732489"/>
                  </a:cubicBezTo>
                  <a:cubicBezTo>
                    <a:pt x="7719562" y="7733758"/>
                    <a:pt x="7791951" y="7733758"/>
                    <a:pt x="7827512" y="7729948"/>
                  </a:cubicBezTo>
                  <a:cubicBezTo>
                    <a:pt x="7832591" y="7729948"/>
                    <a:pt x="7837672" y="7728678"/>
                    <a:pt x="7841482" y="7728678"/>
                  </a:cubicBezTo>
                  <a:lnTo>
                    <a:pt x="7866882" y="7728678"/>
                  </a:lnTo>
                  <a:lnTo>
                    <a:pt x="7866882" y="7713439"/>
                  </a:lnTo>
                  <a:cubicBezTo>
                    <a:pt x="7874501" y="7709628"/>
                    <a:pt x="7860532" y="7710898"/>
                    <a:pt x="7866882" y="7703278"/>
                  </a:cubicBezTo>
                  <a:lnTo>
                    <a:pt x="7866882" y="7397208"/>
                  </a:lnTo>
                  <a:cubicBezTo>
                    <a:pt x="7871962" y="7416258"/>
                    <a:pt x="7864341" y="7479758"/>
                    <a:pt x="7873232" y="7470868"/>
                  </a:cubicBezTo>
                  <a:cubicBezTo>
                    <a:pt x="7877041" y="7426418"/>
                    <a:pt x="7870691" y="7407368"/>
                    <a:pt x="7866882" y="7397208"/>
                  </a:cubicBezTo>
                  <a:cubicBezTo>
                    <a:pt x="7866882" y="7215598"/>
                    <a:pt x="7868151" y="7032718"/>
                    <a:pt x="7868151" y="6851108"/>
                  </a:cubicBezTo>
                  <a:cubicBezTo>
                    <a:pt x="7869422" y="6735539"/>
                    <a:pt x="7869422" y="6589144"/>
                    <a:pt x="7870691" y="6439611"/>
                  </a:cubicBezTo>
                  <a:cubicBezTo>
                    <a:pt x="7877041" y="6790148"/>
                    <a:pt x="7871962" y="7078439"/>
                    <a:pt x="7870691" y="7361648"/>
                  </a:cubicBezTo>
                  <a:cubicBezTo>
                    <a:pt x="7874501" y="7375618"/>
                    <a:pt x="7875772" y="7324818"/>
                    <a:pt x="7879582" y="7360378"/>
                  </a:cubicBezTo>
                  <a:cubicBezTo>
                    <a:pt x="7884662" y="7242268"/>
                    <a:pt x="7869422" y="7144478"/>
                    <a:pt x="7877041" y="7037798"/>
                  </a:cubicBezTo>
                  <a:lnTo>
                    <a:pt x="7880851" y="7051768"/>
                  </a:lnTo>
                  <a:cubicBezTo>
                    <a:pt x="7883391" y="6974298"/>
                    <a:pt x="7870691" y="7036528"/>
                    <a:pt x="7875772" y="6955248"/>
                  </a:cubicBezTo>
                  <a:cubicBezTo>
                    <a:pt x="7880851" y="6926039"/>
                    <a:pt x="7882122" y="6966678"/>
                    <a:pt x="7883391" y="6951439"/>
                  </a:cubicBezTo>
                  <a:close/>
                  <a:moveTo>
                    <a:pt x="7410951" y="7702008"/>
                  </a:moveTo>
                  <a:lnTo>
                    <a:pt x="7438891" y="7702008"/>
                  </a:lnTo>
                  <a:cubicBezTo>
                    <a:pt x="7432541" y="7700738"/>
                    <a:pt x="7423651" y="7700738"/>
                    <a:pt x="7410951" y="7702008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1" y="2804649"/>
            <a:ext cx="9914840" cy="29224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354871"/>
            <a:ext cx="18288000" cy="2069371"/>
            <a:chOff x="0" y="0"/>
            <a:chExt cx="6186311" cy="700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700009"/>
            </a:xfrm>
            <a:custGeom>
              <a:avLst/>
              <a:gdLst/>
              <a:ahLst/>
              <a:cxnLst/>
              <a:rect l="l" t="t" r="r" b="b"/>
              <a:pathLst>
                <a:path w="6186311" h="700009">
                  <a:moveTo>
                    <a:pt x="0" y="0"/>
                  </a:moveTo>
                  <a:lnTo>
                    <a:pt x="6186311" y="0"/>
                  </a:lnTo>
                  <a:lnTo>
                    <a:pt x="6186311" y="700009"/>
                  </a:lnTo>
                  <a:lnTo>
                    <a:pt x="0" y="700009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l="20257" t="-6247" r="4287" b="4310"/>
          <a:stretch/>
        </p:blipFill>
        <p:spPr>
          <a:xfrm rot="806217">
            <a:off x="14457405" y="-1018812"/>
            <a:ext cx="5089748" cy="351270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49705">
            <a:off x="7142228" y="2042909"/>
            <a:ext cx="2873508" cy="25681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57045">
            <a:off x="9504705" y="2573419"/>
            <a:ext cx="2795223" cy="28128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508615" y="7231580"/>
            <a:ext cx="5486347" cy="28597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r="12012"/>
          <a:stretch>
            <a:fillRect/>
          </a:stretch>
        </p:blipFill>
        <p:spPr>
          <a:xfrm rot="1732063">
            <a:off x="2140362" y="7256664"/>
            <a:ext cx="4365247" cy="40032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658397">
            <a:off x="-394788" y="8223299"/>
            <a:ext cx="3680004" cy="207000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 l="8562" t="1269" b="1269"/>
          <a:stretch>
            <a:fillRect/>
          </a:stretch>
        </p:blipFill>
        <p:spPr>
          <a:xfrm>
            <a:off x="0" y="1714500"/>
            <a:ext cx="7110774" cy="64796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rcRect l="186" r="186" b="4314"/>
          <a:stretch>
            <a:fillRect/>
          </a:stretch>
        </p:blipFill>
        <p:spPr>
          <a:xfrm>
            <a:off x="6254145" y="5387854"/>
            <a:ext cx="6000027" cy="48991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rcRect l="551" t="74" r="551"/>
          <a:stretch>
            <a:fillRect/>
          </a:stretch>
        </p:blipFill>
        <p:spPr>
          <a:xfrm>
            <a:off x="12299928" y="1714500"/>
            <a:ext cx="5828510" cy="506093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0" y="-171450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6F3E4"/>
                </a:solidFill>
                <a:latin typeface="Belleza"/>
              </a:rPr>
              <a:t>NCR Region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16974" y="7612440"/>
            <a:ext cx="4994417" cy="206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F6F3E4"/>
                </a:solidFill>
                <a:latin typeface="Open Sans"/>
              </a:rPr>
              <a:t>Whether Faridabad, Gurgaon or Noida every city likes to eat </a:t>
            </a:r>
            <a:r>
              <a:rPr lang="en-US" sz="2900" b="1" dirty="0">
                <a:solidFill>
                  <a:srgbClr val="F6F3E4"/>
                </a:solidFill>
                <a:latin typeface="Open Sans"/>
              </a:rPr>
              <a:t>"North Indian" &amp; "Chinese" food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47526" y="4217516"/>
            <a:ext cx="6392158" cy="5479951"/>
          </a:xfrm>
          <a:prstGeom prst="rect">
            <a:avLst/>
          </a:prstGeom>
        </p:spPr>
      </p:pic>
      <p:grpSp>
        <p:nvGrpSpPr>
          <p:cNvPr id="16" name="Group 2">
            <a:extLst>
              <a:ext uri="{FF2B5EF4-FFF2-40B4-BE49-F238E27FC236}">
                <a16:creationId xmlns:a16="http://schemas.microsoft.com/office/drawing/2014/main" id="{88064661-0044-4B87-97B5-E8310F8BAE3B}"/>
              </a:ext>
            </a:extLst>
          </p:cNvPr>
          <p:cNvGrpSpPr/>
          <p:nvPr/>
        </p:nvGrpSpPr>
        <p:grpSpPr>
          <a:xfrm>
            <a:off x="0" y="-431426"/>
            <a:ext cx="18288000" cy="1824071"/>
            <a:chOff x="0" y="0"/>
            <a:chExt cx="6186311" cy="617031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BB804E0C-99DE-4643-9150-76134E021251}"/>
                </a:ext>
              </a:extLst>
            </p:cNvPr>
            <p:cNvSpPr/>
            <p:nvPr/>
          </p:nvSpPr>
          <p:spPr>
            <a:xfrm>
              <a:off x="0" y="0"/>
              <a:ext cx="6186311" cy="617031"/>
            </a:xfrm>
            <a:custGeom>
              <a:avLst/>
              <a:gdLst/>
              <a:ahLst/>
              <a:cxnLst/>
              <a:rect l="l" t="t" r="r" b="b"/>
              <a:pathLst>
                <a:path w="6186311" h="617031">
                  <a:moveTo>
                    <a:pt x="0" y="0"/>
                  </a:moveTo>
                  <a:lnTo>
                    <a:pt x="6186311" y="0"/>
                  </a:lnTo>
                  <a:lnTo>
                    <a:pt x="6186311" y="617031"/>
                  </a:lnTo>
                  <a:lnTo>
                    <a:pt x="0" y="617031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2713" y="2376931"/>
            <a:ext cx="10754366" cy="342184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52713" y="2376931"/>
            <a:ext cx="10754366" cy="3421844"/>
            <a:chOff x="0" y="0"/>
            <a:chExt cx="15226530" cy="4844805"/>
          </a:xfrm>
        </p:grpSpPr>
        <p:sp>
          <p:nvSpPr>
            <p:cNvPr id="6" name="Freeform 6"/>
            <p:cNvSpPr/>
            <p:nvPr/>
          </p:nvSpPr>
          <p:spPr>
            <a:xfrm>
              <a:off x="1270" y="-10160"/>
              <a:ext cx="15222720" cy="4868935"/>
            </a:xfrm>
            <a:custGeom>
              <a:avLst/>
              <a:gdLst/>
              <a:ahLst/>
              <a:cxnLst/>
              <a:rect l="l" t="t" r="r" b="b"/>
              <a:pathLst>
                <a:path w="15222720" h="4868935">
                  <a:moveTo>
                    <a:pt x="15220179" y="4054865"/>
                  </a:moveTo>
                  <a:cubicBezTo>
                    <a:pt x="15218910" y="3889765"/>
                    <a:pt x="15222720" y="3754690"/>
                    <a:pt x="15212560" y="3653440"/>
                  </a:cubicBezTo>
                  <a:cubicBezTo>
                    <a:pt x="15221450" y="3628745"/>
                    <a:pt x="15212560" y="3538195"/>
                    <a:pt x="15221450" y="3498683"/>
                  </a:cubicBezTo>
                  <a:cubicBezTo>
                    <a:pt x="15217640" y="3470695"/>
                    <a:pt x="15218910" y="3442707"/>
                    <a:pt x="15212560" y="3432829"/>
                  </a:cubicBezTo>
                  <a:lnTo>
                    <a:pt x="15212560" y="3405665"/>
                  </a:lnTo>
                  <a:cubicBezTo>
                    <a:pt x="15215100" y="3112615"/>
                    <a:pt x="15216370" y="2829444"/>
                    <a:pt x="15210020" y="2535571"/>
                  </a:cubicBezTo>
                  <a:cubicBezTo>
                    <a:pt x="15210020" y="2453254"/>
                    <a:pt x="15208750" y="2371759"/>
                    <a:pt x="15208750" y="2289442"/>
                  </a:cubicBezTo>
                  <a:cubicBezTo>
                    <a:pt x="15206210" y="2268039"/>
                    <a:pt x="15204940" y="2245814"/>
                    <a:pt x="15203670" y="2222765"/>
                  </a:cubicBezTo>
                  <a:cubicBezTo>
                    <a:pt x="15202400" y="2120691"/>
                    <a:pt x="15204940" y="2022734"/>
                    <a:pt x="15204940" y="1925599"/>
                  </a:cubicBezTo>
                  <a:cubicBezTo>
                    <a:pt x="15207479" y="1844929"/>
                    <a:pt x="15208750" y="1761788"/>
                    <a:pt x="15206210" y="1679471"/>
                  </a:cubicBezTo>
                  <a:cubicBezTo>
                    <a:pt x="15206210" y="1677824"/>
                    <a:pt x="15207479" y="1678648"/>
                    <a:pt x="15207479" y="1679471"/>
                  </a:cubicBezTo>
                  <a:cubicBezTo>
                    <a:pt x="15203670" y="1609501"/>
                    <a:pt x="15201129" y="1508251"/>
                    <a:pt x="15203670" y="1425110"/>
                  </a:cubicBezTo>
                  <a:lnTo>
                    <a:pt x="15198590" y="1377366"/>
                  </a:lnTo>
                  <a:lnTo>
                    <a:pt x="15198590" y="1243189"/>
                  </a:lnTo>
                  <a:cubicBezTo>
                    <a:pt x="15201129" y="1120536"/>
                    <a:pt x="15203670" y="974090"/>
                    <a:pt x="15203670" y="783590"/>
                  </a:cubicBezTo>
                  <a:cubicBezTo>
                    <a:pt x="15203670" y="548640"/>
                    <a:pt x="15203670" y="311150"/>
                    <a:pt x="15204940" y="74930"/>
                  </a:cubicBezTo>
                  <a:lnTo>
                    <a:pt x="15204940" y="17780"/>
                  </a:lnTo>
                  <a:lnTo>
                    <a:pt x="15164300" y="17780"/>
                  </a:lnTo>
                  <a:lnTo>
                    <a:pt x="15164300" y="52070"/>
                  </a:lnTo>
                  <a:lnTo>
                    <a:pt x="15170650" y="52070"/>
                  </a:lnTo>
                  <a:lnTo>
                    <a:pt x="15170650" y="74930"/>
                  </a:lnTo>
                  <a:cubicBezTo>
                    <a:pt x="15170650" y="100330"/>
                    <a:pt x="15171920" y="127000"/>
                    <a:pt x="15171920" y="153670"/>
                  </a:cubicBezTo>
                  <a:cubicBezTo>
                    <a:pt x="15171920" y="191770"/>
                    <a:pt x="15171920" y="231140"/>
                    <a:pt x="15173190" y="270510"/>
                  </a:cubicBezTo>
                  <a:lnTo>
                    <a:pt x="15173190" y="508000"/>
                  </a:lnTo>
                  <a:cubicBezTo>
                    <a:pt x="15173190" y="661670"/>
                    <a:pt x="15174460" y="815340"/>
                    <a:pt x="15179540" y="965200"/>
                  </a:cubicBezTo>
                  <a:lnTo>
                    <a:pt x="15174460" y="955040"/>
                  </a:lnTo>
                  <a:cubicBezTo>
                    <a:pt x="15177000" y="993140"/>
                    <a:pt x="15177000" y="1033780"/>
                    <a:pt x="15178270" y="1062914"/>
                  </a:cubicBezTo>
                  <a:cubicBezTo>
                    <a:pt x="15178270" y="1077731"/>
                    <a:pt x="15179540" y="1092548"/>
                    <a:pt x="15179540" y="1108189"/>
                  </a:cubicBezTo>
                  <a:cubicBezTo>
                    <a:pt x="15180810" y="1202030"/>
                    <a:pt x="15175729" y="1299988"/>
                    <a:pt x="15179540" y="1393830"/>
                  </a:cubicBezTo>
                  <a:lnTo>
                    <a:pt x="15177000" y="1384775"/>
                  </a:lnTo>
                  <a:cubicBezTo>
                    <a:pt x="15175729" y="1517306"/>
                    <a:pt x="15177000" y="1645721"/>
                    <a:pt x="15178270" y="1772489"/>
                  </a:cubicBezTo>
                  <a:cubicBezTo>
                    <a:pt x="15178270" y="1832581"/>
                    <a:pt x="15177000" y="1892673"/>
                    <a:pt x="15178270" y="1952764"/>
                  </a:cubicBezTo>
                  <a:cubicBezTo>
                    <a:pt x="15177000" y="2085295"/>
                    <a:pt x="15180810" y="2174198"/>
                    <a:pt x="15180810" y="2307552"/>
                  </a:cubicBezTo>
                  <a:lnTo>
                    <a:pt x="15175729" y="2310845"/>
                  </a:lnTo>
                  <a:cubicBezTo>
                    <a:pt x="15193510" y="2534748"/>
                    <a:pt x="15160490" y="2780876"/>
                    <a:pt x="15179540" y="3013834"/>
                  </a:cubicBezTo>
                  <a:lnTo>
                    <a:pt x="15173190" y="2997371"/>
                  </a:lnTo>
                  <a:cubicBezTo>
                    <a:pt x="15183350" y="3033590"/>
                    <a:pt x="15169379" y="3138133"/>
                    <a:pt x="15185890" y="3124963"/>
                  </a:cubicBezTo>
                  <a:lnTo>
                    <a:pt x="15180810" y="3166121"/>
                  </a:lnTo>
                  <a:cubicBezTo>
                    <a:pt x="15202400" y="3324171"/>
                    <a:pt x="15170650" y="3454232"/>
                    <a:pt x="15184620" y="3648501"/>
                  </a:cubicBezTo>
                  <a:lnTo>
                    <a:pt x="15180810" y="3636153"/>
                  </a:lnTo>
                  <a:cubicBezTo>
                    <a:pt x="15183350" y="3688013"/>
                    <a:pt x="15185890" y="3748105"/>
                    <a:pt x="15182079" y="3785971"/>
                  </a:cubicBezTo>
                  <a:cubicBezTo>
                    <a:pt x="15182079" y="3780209"/>
                    <a:pt x="15180810" y="3782678"/>
                    <a:pt x="15179540" y="3770330"/>
                  </a:cubicBezTo>
                  <a:cubicBezTo>
                    <a:pt x="15164300" y="3990095"/>
                    <a:pt x="15180810" y="4268225"/>
                    <a:pt x="15180810" y="4532385"/>
                  </a:cubicBezTo>
                  <a:lnTo>
                    <a:pt x="15173190" y="4501905"/>
                  </a:lnTo>
                  <a:cubicBezTo>
                    <a:pt x="15175729" y="4540005"/>
                    <a:pt x="15177000" y="4589535"/>
                    <a:pt x="15177000" y="4642875"/>
                  </a:cubicBezTo>
                  <a:lnTo>
                    <a:pt x="15177000" y="4804165"/>
                  </a:lnTo>
                  <a:cubicBezTo>
                    <a:pt x="15173190" y="4804165"/>
                    <a:pt x="15170650" y="4802895"/>
                    <a:pt x="15165570" y="4802895"/>
                  </a:cubicBezTo>
                  <a:lnTo>
                    <a:pt x="15163029" y="4804165"/>
                  </a:lnTo>
                  <a:lnTo>
                    <a:pt x="15151600" y="4809245"/>
                  </a:lnTo>
                  <a:lnTo>
                    <a:pt x="15143979" y="4809245"/>
                  </a:lnTo>
                  <a:cubicBezTo>
                    <a:pt x="15123660" y="4804165"/>
                    <a:pt x="15127470" y="4806705"/>
                    <a:pt x="15118579" y="4801625"/>
                  </a:cubicBezTo>
                  <a:cubicBezTo>
                    <a:pt x="15014440" y="4800355"/>
                    <a:pt x="15000470" y="4790195"/>
                    <a:pt x="14926810" y="4785115"/>
                  </a:cubicBezTo>
                  <a:cubicBezTo>
                    <a:pt x="14926810" y="4785115"/>
                    <a:pt x="14928079" y="4785115"/>
                    <a:pt x="14926810" y="4786385"/>
                  </a:cubicBezTo>
                  <a:cubicBezTo>
                    <a:pt x="14876010" y="4795275"/>
                    <a:pt x="14806160" y="4790195"/>
                    <a:pt x="14765520" y="4788925"/>
                  </a:cubicBezTo>
                  <a:lnTo>
                    <a:pt x="14749010" y="4785115"/>
                  </a:lnTo>
                  <a:cubicBezTo>
                    <a:pt x="14724879" y="4776225"/>
                    <a:pt x="14630900" y="4801625"/>
                    <a:pt x="14662650" y="4787655"/>
                  </a:cubicBezTo>
                  <a:cubicBezTo>
                    <a:pt x="14451829" y="4791465"/>
                    <a:pt x="14210529" y="4791465"/>
                    <a:pt x="13518649" y="4791465"/>
                  </a:cubicBezTo>
                  <a:cubicBezTo>
                    <a:pt x="13417348" y="4797815"/>
                    <a:pt x="12965390" y="4791465"/>
                    <a:pt x="13125133" y="4801625"/>
                  </a:cubicBezTo>
                  <a:cubicBezTo>
                    <a:pt x="12945909" y="4788925"/>
                    <a:pt x="12408234" y="4786385"/>
                    <a:pt x="12209528" y="4786385"/>
                  </a:cubicBezTo>
                  <a:cubicBezTo>
                    <a:pt x="12217321" y="4785115"/>
                    <a:pt x="12225113" y="4783845"/>
                    <a:pt x="12256283" y="4783845"/>
                  </a:cubicBezTo>
                  <a:cubicBezTo>
                    <a:pt x="11870560" y="4767335"/>
                    <a:pt x="11796532" y="4799085"/>
                    <a:pt x="11434185" y="4778765"/>
                  </a:cubicBezTo>
                  <a:cubicBezTo>
                    <a:pt x="11375743" y="4792735"/>
                    <a:pt x="10775730" y="4774955"/>
                    <a:pt x="10569231" y="4790195"/>
                  </a:cubicBezTo>
                  <a:cubicBezTo>
                    <a:pt x="10526373" y="4787655"/>
                    <a:pt x="10510788" y="4783845"/>
                    <a:pt x="10526373" y="4782575"/>
                  </a:cubicBezTo>
                  <a:cubicBezTo>
                    <a:pt x="9871813" y="4780035"/>
                    <a:pt x="9151017" y="4778765"/>
                    <a:pt x="8601654" y="4776225"/>
                  </a:cubicBezTo>
                  <a:cubicBezTo>
                    <a:pt x="8130215" y="4788925"/>
                    <a:pt x="7460070" y="4771145"/>
                    <a:pt x="7050969" y="4787655"/>
                  </a:cubicBezTo>
                  <a:cubicBezTo>
                    <a:pt x="6715897" y="4783845"/>
                    <a:pt x="6170430" y="4777495"/>
                    <a:pt x="5702887" y="4783845"/>
                  </a:cubicBezTo>
                  <a:lnTo>
                    <a:pt x="5749641" y="4781305"/>
                  </a:lnTo>
                  <a:cubicBezTo>
                    <a:pt x="5219759" y="4782575"/>
                    <a:pt x="4557407" y="4782575"/>
                    <a:pt x="4195061" y="4794005"/>
                  </a:cubicBezTo>
                  <a:cubicBezTo>
                    <a:pt x="4039213" y="4777495"/>
                    <a:pt x="3809338" y="4781305"/>
                    <a:pt x="3579462" y="4776225"/>
                  </a:cubicBezTo>
                  <a:cubicBezTo>
                    <a:pt x="3224909" y="4783845"/>
                    <a:pt x="2511906" y="4781305"/>
                    <a:pt x="1970335" y="4788925"/>
                  </a:cubicBezTo>
                  <a:cubicBezTo>
                    <a:pt x="1888515" y="4781305"/>
                    <a:pt x="1526169" y="4792735"/>
                    <a:pt x="1498896" y="4781305"/>
                  </a:cubicBezTo>
                  <a:cubicBezTo>
                    <a:pt x="1004570" y="4788925"/>
                    <a:pt x="814070" y="4792735"/>
                    <a:pt x="617220" y="4794005"/>
                  </a:cubicBezTo>
                  <a:lnTo>
                    <a:pt x="318770" y="4794005"/>
                  </a:lnTo>
                  <a:lnTo>
                    <a:pt x="168910" y="4792735"/>
                  </a:lnTo>
                  <a:lnTo>
                    <a:pt x="93980" y="4791465"/>
                  </a:lnTo>
                  <a:lnTo>
                    <a:pt x="58420" y="4791465"/>
                  </a:lnTo>
                  <a:lnTo>
                    <a:pt x="45720" y="4790195"/>
                  </a:lnTo>
                  <a:lnTo>
                    <a:pt x="48260" y="4790195"/>
                  </a:lnTo>
                  <a:cubicBezTo>
                    <a:pt x="52070" y="4647955"/>
                    <a:pt x="55880" y="4508255"/>
                    <a:pt x="58420" y="4373635"/>
                  </a:cubicBezTo>
                  <a:cubicBezTo>
                    <a:pt x="55880" y="4349505"/>
                    <a:pt x="53340" y="4325375"/>
                    <a:pt x="49530" y="4299975"/>
                  </a:cubicBezTo>
                  <a:cubicBezTo>
                    <a:pt x="46990" y="4134875"/>
                    <a:pt x="45720" y="3951995"/>
                    <a:pt x="45720" y="3788440"/>
                  </a:cubicBezTo>
                  <a:cubicBezTo>
                    <a:pt x="46990" y="3761275"/>
                    <a:pt x="48260" y="3733287"/>
                    <a:pt x="45720" y="3704476"/>
                  </a:cubicBezTo>
                  <a:lnTo>
                    <a:pt x="45720" y="3686367"/>
                  </a:lnTo>
                  <a:lnTo>
                    <a:pt x="48260" y="3682251"/>
                  </a:lnTo>
                  <a:lnTo>
                    <a:pt x="49530" y="3637799"/>
                  </a:lnTo>
                  <a:cubicBezTo>
                    <a:pt x="50800" y="3638623"/>
                    <a:pt x="53340" y="3638623"/>
                    <a:pt x="54610" y="3641915"/>
                  </a:cubicBezTo>
                  <a:lnTo>
                    <a:pt x="54610" y="3650970"/>
                  </a:lnTo>
                  <a:lnTo>
                    <a:pt x="54610" y="3642739"/>
                  </a:lnTo>
                  <a:cubicBezTo>
                    <a:pt x="55880" y="3645208"/>
                    <a:pt x="57150" y="3648501"/>
                    <a:pt x="57150" y="3653440"/>
                  </a:cubicBezTo>
                  <a:lnTo>
                    <a:pt x="57150" y="3421305"/>
                  </a:lnTo>
                  <a:cubicBezTo>
                    <a:pt x="58420" y="3422951"/>
                    <a:pt x="59690" y="3424598"/>
                    <a:pt x="58420" y="3430360"/>
                  </a:cubicBezTo>
                  <a:cubicBezTo>
                    <a:pt x="69850" y="3371091"/>
                    <a:pt x="57150" y="3346396"/>
                    <a:pt x="57150" y="3308530"/>
                  </a:cubicBezTo>
                  <a:lnTo>
                    <a:pt x="57150" y="3301122"/>
                  </a:lnTo>
                  <a:cubicBezTo>
                    <a:pt x="57150" y="3287951"/>
                    <a:pt x="59690" y="3273957"/>
                    <a:pt x="63500" y="3255847"/>
                  </a:cubicBezTo>
                  <a:cubicBezTo>
                    <a:pt x="50800" y="3245146"/>
                    <a:pt x="64770" y="3134841"/>
                    <a:pt x="54610" y="3083804"/>
                  </a:cubicBezTo>
                  <a:lnTo>
                    <a:pt x="54610" y="3065694"/>
                  </a:lnTo>
                  <a:cubicBezTo>
                    <a:pt x="57150" y="3062401"/>
                    <a:pt x="58420" y="3060755"/>
                    <a:pt x="59690" y="3063225"/>
                  </a:cubicBezTo>
                  <a:cubicBezTo>
                    <a:pt x="62230" y="2924932"/>
                    <a:pt x="63500" y="2771821"/>
                    <a:pt x="66040" y="2654108"/>
                  </a:cubicBezTo>
                  <a:cubicBezTo>
                    <a:pt x="53340" y="2553681"/>
                    <a:pt x="71120" y="2411272"/>
                    <a:pt x="54610" y="2325662"/>
                  </a:cubicBezTo>
                  <a:cubicBezTo>
                    <a:pt x="58420" y="2254046"/>
                    <a:pt x="64770" y="2138801"/>
                    <a:pt x="58420" y="2039197"/>
                  </a:cubicBezTo>
                  <a:lnTo>
                    <a:pt x="60960" y="2049075"/>
                  </a:lnTo>
                  <a:cubicBezTo>
                    <a:pt x="59690" y="1936301"/>
                    <a:pt x="59690" y="1796361"/>
                    <a:pt x="48260" y="1718983"/>
                  </a:cubicBezTo>
                  <a:cubicBezTo>
                    <a:pt x="64770" y="1686056"/>
                    <a:pt x="60960" y="1637489"/>
                    <a:pt x="66040" y="1588922"/>
                  </a:cubicBezTo>
                  <a:cubicBezTo>
                    <a:pt x="58420" y="1514013"/>
                    <a:pt x="60960" y="1362549"/>
                    <a:pt x="53340" y="1248128"/>
                  </a:cubicBezTo>
                  <a:cubicBezTo>
                    <a:pt x="60960" y="1230841"/>
                    <a:pt x="50800" y="1153463"/>
                    <a:pt x="60960" y="114770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89795" y="58420"/>
                    <a:pt x="1382010" y="72390"/>
                    <a:pt x="1709290" y="63500"/>
                  </a:cubicBezTo>
                  <a:lnTo>
                    <a:pt x="1728771" y="66040"/>
                  </a:lnTo>
                  <a:lnTo>
                    <a:pt x="1935269" y="62230"/>
                  </a:lnTo>
                  <a:cubicBezTo>
                    <a:pt x="1931373" y="64770"/>
                    <a:pt x="1923581" y="69850"/>
                    <a:pt x="1861242" y="69850"/>
                  </a:cubicBezTo>
                  <a:cubicBezTo>
                    <a:pt x="4378182" y="73660"/>
                    <a:pt x="6973045" y="55880"/>
                    <a:pt x="9556221" y="58420"/>
                  </a:cubicBezTo>
                  <a:lnTo>
                    <a:pt x="9458816" y="62230"/>
                  </a:lnTo>
                  <a:lnTo>
                    <a:pt x="9961425" y="55880"/>
                  </a:lnTo>
                  <a:cubicBezTo>
                    <a:pt x="9957529" y="57150"/>
                    <a:pt x="9934151" y="58420"/>
                    <a:pt x="9910775" y="59690"/>
                  </a:cubicBezTo>
                  <a:cubicBezTo>
                    <a:pt x="10553646" y="66040"/>
                    <a:pt x="11219895" y="55880"/>
                    <a:pt x="11843286" y="57150"/>
                  </a:cubicBezTo>
                  <a:cubicBezTo>
                    <a:pt x="11839389" y="58420"/>
                    <a:pt x="11745881" y="62230"/>
                    <a:pt x="11831597" y="64770"/>
                  </a:cubicBezTo>
                  <a:cubicBezTo>
                    <a:pt x="12295244" y="54610"/>
                    <a:pt x="12575770" y="77470"/>
                    <a:pt x="12805645" y="57150"/>
                  </a:cubicBezTo>
                  <a:cubicBezTo>
                    <a:pt x="12829023" y="58420"/>
                    <a:pt x="12840711" y="62230"/>
                    <a:pt x="12793957" y="64770"/>
                  </a:cubicBezTo>
                  <a:cubicBezTo>
                    <a:pt x="14083596" y="58420"/>
                    <a:pt x="14590260" y="58420"/>
                    <a:pt x="15013170" y="62230"/>
                  </a:cubicBezTo>
                  <a:cubicBezTo>
                    <a:pt x="15061429" y="59690"/>
                    <a:pt x="15112229" y="58420"/>
                    <a:pt x="15163029" y="55880"/>
                  </a:cubicBezTo>
                  <a:lnTo>
                    <a:pt x="15163029" y="20320"/>
                  </a:lnTo>
                  <a:cubicBezTo>
                    <a:pt x="14884900" y="19050"/>
                    <a:pt x="14605500" y="19050"/>
                    <a:pt x="14326100" y="17780"/>
                  </a:cubicBezTo>
                  <a:cubicBezTo>
                    <a:pt x="11862767" y="12700"/>
                    <a:pt x="9470505" y="0"/>
                    <a:pt x="6809406" y="24130"/>
                  </a:cubicBezTo>
                  <a:cubicBezTo>
                    <a:pt x="6813302" y="22860"/>
                    <a:pt x="6789925" y="21590"/>
                    <a:pt x="6860056" y="20320"/>
                  </a:cubicBezTo>
                  <a:cubicBezTo>
                    <a:pt x="6092506" y="24130"/>
                    <a:pt x="5395088" y="17780"/>
                    <a:pt x="4670396" y="21590"/>
                  </a:cubicBezTo>
                  <a:lnTo>
                    <a:pt x="4674292" y="20320"/>
                  </a:lnTo>
                  <a:cubicBezTo>
                    <a:pt x="2889836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78586"/>
                    <a:pt x="20320" y="1576574"/>
                  </a:cubicBezTo>
                  <a:cubicBezTo>
                    <a:pt x="26670" y="1944533"/>
                    <a:pt x="8890" y="2300966"/>
                    <a:pt x="13970" y="2668102"/>
                  </a:cubicBezTo>
                  <a:cubicBezTo>
                    <a:pt x="7620" y="2948804"/>
                    <a:pt x="21590" y="3240207"/>
                    <a:pt x="25400" y="3529141"/>
                  </a:cubicBezTo>
                  <a:cubicBezTo>
                    <a:pt x="20320" y="3636976"/>
                    <a:pt x="13970" y="3748105"/>
                    <a:pt x="15240" y="3878335"/>
                  </a:cubicBezTo>
                  <a:lnTo>
                    <a:pt x="19050" y="3865635"/>
                  </a:lnTo>
                  <a:cubicBezTo>
                    <a:pt x="13970" y="3915165"/>
                    <a:pt x="15240" y="3969775"/>
                    <a:pt x="19050" y="4021845"/>
                  </a:cubicBezTo>
                  <a:cubicBezTo>
                    <a:pt x="17780" y="4082805"/>
                    <a:pt x="17780" y="4145035"/>
                    <a:pt x="19050" y="4207265"/>
                  </a:cubicBezTo>
                  <a:cubicBezTo>
                    <a:pt x="19050" y="4208535"/>
                    <a:pt x="19050" y="4211075"/>
                    <a:pt x="17780" y="4212345"/>
                  </a:cubicBezTo>
                  <a:lnTo>
                    <a:pt x="16510" y="4199645"/>
                  </a:lnTo>
                  <a:cubicBezTo>
                    <a:pt x="12700" y="4223775"/>
                    <a:pt x="15240" y="4251715"/>
                    <a:pt x="19050" y="4279655"/>
                  </a:cubicBezTo>
                  <a:cubicBezTo>
                    <a:pt x="19050" y="4303785"/>
                    <a:pt x="20320" y="4326645"/>
                    <a:pt x="20320" y="4350775"/>
                  </a:cubicBezTo>
                  <a:lnTo>
                    <a:pt x="24130" y="4546355"/>
                  </a:lnTo>
                  <a:cubicBezTo>
                    <a:pt x="21590" y="4595885"/>
                    <a:pt x="34290" y="4719075"/>
                    <a:pt x="15240" y="4722885"/>
                  </a:cubicBezTo>
                  <a:cubicBezTo>
                    <a:pt x="15240" y="4679705"/>
                    <a:pt x="6350" y="4790195"/>
                    <a:pt x="1270" y="4693675"/>
                  </a:cubicBezTo>
                  <a:cubicBezTo>
                    <a:pt x="0" y="4705105"/>
                    <a:pt x="0" y="4733045"/>
                    <a:pt x="0" y="4762255"/>
                  </a:cubicBezTo>
                  <a:cubicBezTo>
                    <a:pt x="0" y="4771145"/>
                    <a:pt x="1270" y="4780035"/>
                    <a:pt x="1270" y="4787655"/>
                  </a:cubicBezTo>
                  <a:cubicBezTo>
                    <a:pt x="2540" y="4805435"/>
                    <a:pt x="5080" y="4818135"/>
                    <a:pt x="7620" y="4814325"/>
                  </a:cubicBezTo>
                  <a:cubicBezTo>
                    <a:pt x="17780" y="4824485"/>
                    <a:pt x="25400" y="4868935"/>
                    <a:pt x="33020" y="4807975"/>
                  </a:cubicBezTo>
                  <a:lnTo>
                    <a:pt x="60960" y="4807975"/>
                  </a:lnTo>
                  <a:cubicBezTo>
                    <a:pt x="91440" y="4807975"/>
                    <a:pt x="121920" y="4807975"/>
                    <a:pt x="152400" y="4809245"/>
                  </a:cubicBezTo>
                  <a:cubicBezTo>
                    <a:pt x="194310" y="4810515"/>
                    <a:pt x="234950" y="4811785"/>
                    <a:pt x="273050" y="4813055"/>
                  </a:cubicBezTo>
                  <a:cubicBezTo>
                    <a:pt x="991870" y="4839725"/>
                    <a:pt x="3053476" y="4823215"/>
                    <a:pt x="5258721" y="4806705"/>
                  </a:cubicBezTo>
                  <a:cubicBezTo>
                    <a:pt x="7128893" y="4815595"/>
                    <a:pt x="8999066" y="4795275"/>
                    <a:pt x="10818587" y="4807975"/>
                  </a:cubicBezTo>
                  <a:cubicBezTo>
                    <a:pt x="9813370" y="4810515"/>
                    <a:pt x="8819841" y="4815595"/>
                    <a:pt x="7783453" y="4819405"/>
                  </a:cubicBezTo>
                  <a:cubicBezTo>
                    <a:pt x="7806831" y="4818135"/>
                    <a:pt x="7818519" y="4816865"/>
                    <a:pt x="7841896" y="4815595"/>
                  </a:cubicBezTo>
                  <a:cubicBezTo>
                    <a:pt x="7763973" y="4818135"/>
                    <a:pt x="7678257" y="4821945"/>
                    <a:pt x="7588644" y="4820675"/>
                  </a:cubicBezTo>
                  <a:cubicBezTo>
                    <a:pt x="7565267" y="4819405"/>
                    <a:pt x="7612021" y="4818135"/>
                    <a:pt x="7643191" y="4816865"/>
                  </a:cubicBezTo>
                  <a:cubicBezTo>
                    <a:pt x="7300326" y="4806705"/>
                    <a:pt x="6641869" y="4823215"/>
                    <a:pt x="6427579" y="4815595"/>
                  </a:cubicBezTo>
                  <a:cubicBezTo>
                    <a:pt x="6330174" y="4816865"/>
                    <a:pt x="6287316" y="4820675"/>
                    <a:pt x="6341863" y="4824485"/>
                  </a:cubicBezTo>
                  <a:cubicBezTo>
                    <a:pt x="5079496" y="4827025"/>
                    <a:pt x="3727518" y="4829565"/>
                    <a:pt x="2437878" y="4837185"/>
                  </a:cubicBezTo>
                  <a:cubicBezTo>
                    <a:pt x="2375539" y="4835915"/>
                    <a:pt x="2363850" y="4833375"/>
                    <a:pt x="2383331" y="4829565"/>
                  </a:cubicBezTo>
                  <a:cubicBezTo>
                    <a:pt x="1284605" y="4846075"/>
                    <a:pt x="735330" y="4839725"/>
                    <a:pt x="368300" y="4837185"/>
                  </a:cubicBezTo>
                  <a:cubicBezTo>
                    <a:pt x="354330" y="4840995"/>
                    <a:pt x="405130" y="4842265"/>
                    <a:pt x="369570" y="4846075"/>
                  </a:cubicBezTo>
                  <a:cubicBezTo>
                    <a:pt x="487680" y="4851155"/>
                    <a:pt x="585470" y="4835915"/>
                    <a:pt x="692150" y="4843535"/>
                  </a:cubicBezTo>
                  <a:lnTo>
                    <a:pt x="678180" y="4847345"/>
                  </a:lnTo>
                  <a:cubicBezTo>
                    <a:pt x="755650" y="4849885"/>
                    <a:pt x="693420" y="4837185"/>
                    <a:pt x="774700" y="4842265"/>
                  </a:cubicBezTo>
                  <a:cubicBezTo>
                    <a:pt x="806450" y="4846075"/>
                    <a:pt x="767080" y="4847345"/>
                    <a:pt x="781050" y="4848615"/>
                  </a:cubicBezTo>
                  <a:cubicBezTo>
                    <a:pt x="946150" y="4847345"/>
                    <a:pt x="1307982" y="4851155"/>
                    <a:pt x="1787214" y="4840995"/>
                  </a:cubicBezTo>
                  <a:cubicBezTo>
                    <a:pt x="1904100" y="4849885"/>
                    <a:pt x="2332681" y="4840995"/>
                    <a:pt x="2519698" y="4849885"/>
                  </a:cubicBezTo>
                  <a:cubicBezTo>
                    <a:pt x="2652169" y="4846075"/>
                    <a:pt x="2780743" y="4847345"/>
                    <a:pt x="2831394" y="4840995"/>
                  </a:cubicBezTo>
                  <a:cubicBezTo>
                    <a:pt x="4608057" y="4846075"/>
                    <a:pt x="6423683" y="4837185"/>
                    <a:pt x="8243204" y="4837185"/>
                  </a:cubicBezTo>
                  <a:cubicBezTo>
                    <a:pt x="9096470" y="4819405"/>
                    <a:pt x="10113376" y="4840995"/>
                    <a:pt x="11126386" y="4834645"/>
                  </a:cubicBezTo>
                  <a:cubicBezTo>
                    <a:pt x="11134179" y="4834645"/>
                    <a:pt x="11130282" y="4835915"/>
                    <a:pt x="11126386" y="4835915"/>
                  </a:cubicBezTo>
                  <a:cubicBezTo>
                    <a:pt x="11457563" y="4832105"/>
                    <a:pt x="11936794" y="4829565"/>
                    <a:pt x="12330310" y="4832105"/>
                  </a:cubicBezTo>
                  <a:lnTo>
                    <a:pt x="12665382" y="4824485"/>
                  </a:lnTo>
                  <a:cubicBezTo>
                    <a:pt x="13417348" y="4829565"/>
                    <a:pt x="14177105" y="4832105"/>
                    <a:pt x="14437860" y="4832105"/>
                  </a:cubicBezTo>
                  <a:lnTo>
                    <a:pt x="15076670" y="4832105"/>
                  </a:lnTo>
                  <a:cubicBezTo>
                    <a:pt x="15072860" y="4833375"/>
                    <a:pt x="15061429" y="4834645"/>
                    <a:pt x="15037299" y="4835915"/>
                  </a:cubicBezTo>
                  <a:cubicBezTo>
                    <a:pt x="15056349" y="4837185"/>
                    <a:pt x="15128740" y="4837185"/>
                    <a:pt x="15164299" y="4833375"/>
                  </a:cubicBezTo>
                  <a:cubicBezTo>
                    <a:pt x="15169379" y="4833375"/>
                    <a:pt x="15174460" y="4832105"/>
                    <a:pt x="15178270" y="4832105"/>
                  </a:cubicBezTo>
                  <a:lnTo>
                    <a:pt x="15203670" y="4832105"/>
                  </a:lnTo>
                  <a:lnTo>
                    <a:pt x="15203670" y="4816865"/>
                  </a:lnTo>
                  <a:cubicBezTo>
                    <a:pt x="15211290" y="4813055"/>
                    <a:pt x="15197320" y="4814325"/>
                    <a:pt x="15203670" y="4806705"/>
                  </a:cubicBezTo>
                  <a:lnTo>
                    <a:pt x="15203670" y="4500635"/>
                  </a:lnTo>
                  <a:cubicBezTo>
                    <a:pt x="15208749" y="4519685"/>
                    <a:pt x="15201129" y="4583185"/>
                    <a:pt x="15210020" y="4574295"/>
                  </a:cubicBezTo>
                  <a:cubicBezTo>
                    <a:pt x="15213829" y="4529845"/>
                    <a:pt x="15207479" y="4510795"/>
                    <a:pt x="15203670" y="4500635"/>
                  </a:cubicBezTo>
                  <a:cubicBezTo>
                    <a:pt x="15203670" y="4319025"/>
                    <a:pt x="15204940" y="4136145"/>
                    <a:pt x="15204940" y="3954535"/>
                  </a:cubicBezTo>
                  <a:cubicBezTo>
                    <a:pt x="15206210" y="3838965"/>
                    <a:pt x="15206210" y="3759629"/>
                    <a:pt x="15207479" y="3686367"/>
                  </a:cubicBezTo>
                  <a:cubicBezTo>
                    <a:pt x="15213829" y="3893575"/>
                    <a:pt x="15208749" y="4181865"/>
                    <a:pt x="15207479" y="4465075"/>
                  </a:cubicBezTo>
                  <a:cubicBezTo>
                    <a:pt x="15211290" y="4479045"/>
                    <a:pt x="15212560" y="4428245"/>
                    <a:pt x="15216370" y="4463805"/>
                  </a:cubicBezTo>
                  <a:cubicBezTo>
                    <a:pt x="15221449" y="4345695"/>
                    <a:pt x="15206210" y="4247905"/>
                    <a:pt x="15213829" y="4141225"/>
                  </a:cubicBezTo>
                  <a:lnTo>
                    <a:pt x="15217640" y="4155195"/>
                  </a:lnTo>
                  <a:cubicBezTo>
                    <a:pt x="15220179" y="4077725"/>
                    <a:pt x="15207479" y="4139955"/>
                    <a:pt x="15212560" y="4058675"/>
                  </a:cubicBezTo>
                  <a:cubicBezTo>
                    <a:pt x="15217640" y="4029465"/>
                    <a:pt x="15218910" y="4070105"/>
                    <a:pt x="15220179" y="4054865"/>
                  </a:cubicBezTo>
                  <a:close/>
                  <a:moveTo>
                    <a:pt x="14747740" y="4805435"/>
                  </a:moveTo>
                  <a:lnTo>
                    <a:pt x="14775679" y="4805435"/>
                  </a:lnTo>
                  <a:cubicBezTo>
                    <a:pt x="14769329" y="4804165"/>
                    <a:pt x="14760440" y="4804165"/>
                    <a:pt x="14747740" y="4805435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6317" y="6102720"/>
            <a:ext cx="7013365" cy="36557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062906" y="-431426"/>
            <a:ext cx="6392158" cy="479411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83755" y="6619097"/>
            <a:ext cx="6098965" cy="2622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170"/>
              </a:lnSpc>
            </a:pPr>
            <a:r>
              <a:rPr lang="en-US" sz="3693" dirty="0">
                <a:solidFill>
                  <a:srgbClr val="F6F3E4"/>
                </a:solidFill>
                <a:latin typeface="Open Sans"/>
              </a:rPr>
              <a:t>Graph for number of restaurants and average cost for two is highly skewed  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 l="3302" r="3302"/>
          <a:stretch>
            <a:fillRect/>
          </a:stretch>
        </p:blipFill>
        <p:spPr>
          <a:xfrm>
            <a:off x="9777808" y="4750804"/>
            <a:ext cx="1538817" cy="2703832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E42DC799-A5FA-4D4C-B07A-ECC2C044ED69}"/>
              </a:ext>
            </a:extLst>
          </p:cNvPr>
          <p:cNvSpPr txBox="1"/>
          <p:nvPr/>
        </p:nvSpPr>
        <p:spPr>
          <a:xfrm>
            <a:off x="0" y="-171450"/>
            <a:ext cx="18288000" cy="14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6F3E4"/>
                </a:solidFill>
                <a:latin typeface="Belleza"/>
              </a:rPr>
              <a:t>Cost for two - Delhi</a:t>
            </a:r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D6CAFA6D-5C30-49CF-8916-B0A18BC4D0F0}"/>
              </a:ext>
            </a:extLst>
          </p:cNvPr>
          <p:cNvGrpSpPr/>
          <p:nvPr/>
        </p:nvGrpSpPr>
        <p:grpSpPr>
          <a:xfrm>
            <a:off x="11447526" y="4095028"/>
            <a:ext cx="6392158" cy="5772871"/>
            <a:chOff x="0" y="0"/>
            <a:chExt cx="15226530" cy="4844805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47EDFB2-4B0E-465E-B7C0-ACBFDD6A62F2}"/>
                </a:ext>
              </a:extLst>
            </p:cNvPr>
            <p:cNvSpPr/>
            <p:nvPr/>
          </p:nvSpPr>
          <p:spPr>
            <a:xfrm>
              <a:off x="1270" y="-10160"/>
              <a:ext cx="15222720" cy="4868935"/>
            </a:xfrm>
            <a:custGeom>
              <a:avLst/>
              <a:gdLst/>
              <a:ahLst/>
              <a:cxnLst/>
              <a:rect l="l" t="t" r="r" b="b"/>
              <a:pathLst>
                <a:path w="15222720" h="4868935">
                  <a:moveTo>
                    <a:pt x="15220179" y="4054865"/>
                  </a:moveTo>
                  <a:cubicBezTo>
                    <a:pt x="15218910" y="3889765"/>
                    <a:pt x="15222720" y="3754690"/>
                    <a:pt x="15212560" y="3653440"/>
                  </a:cubicBezTo>
                  <a:cubicBezTo>
                    <a:pt x="15221450" y="3628745"/>
                    <a:pt x="15212560" y="3538195"/>
                    <a:pt x="15221450" y="3498683"/>
                  </a:cubicBezTo>
                  <a:cubicBezTo>
                    <a:pt x="15217640" y="3470695"/>
                    <a:pt x="15218910" y="3442707"/>
                    <a:pt x="15212560" y="3432829"/>
                  </a:cubicBezTo>
                  <a:lnTo>
                    <a:pt x="15212560" y="3405665"/>
                  </a:lnTo>
                  <a:cubicBezTo>
                    <a:pt x="15215100" y="3112615"/>
                    <a:pt x="15216370" y="2829444"/>
                    <a:pt x="15210020" y="2535571"/>
                  </a:cubicBezTo>
                  <a:cubicBezTo>
                    <a:pt x="15210020" y="2453254"/>
                    <a:pt x="15208750" y="2371759"/>
                    <a:pt x="15208750" y="2289442"/>
                  </a:cubicBezTo>
                  <a:cubicBezTo>
                    <a:pt x="15206210" y="2268039"/>
                    <a:pt x="15204940" y="2245814"/>
                    <a:pt x="15203670" y="2222765"/>
                  </a:cubicBezTo>
                  <a:cubicBezTo>
                    <a:pt x="15202400" y="2120691"/>
                    <a:pt x="15204940" y="2022734"/>
                    <a:pt x="15204940" y="1925599"/>
                  </a:cubicBezTo>
                  <a:cubicBezTo>
                    <a:pt x="15207479" y="1844929"/>
                    <a:pt x="15208750" y="1761788"/>
                    <a:pt x="15206210" y="1679471"/>
                  </a:cubicBezTo>
                  <a:cubicBezTo>
                    <a:pt x="15206210" y="1677824"/>
                    <a:pt x="15207479" y="1678648"/>
                    <a:pt x="15207479" y="1679471"/>
                  </a:cubicBezTo>
                  <a:cubicBezTo>
                    <a:pt x="15203670" y="1609501"/>
                    <a:pt x="15201129" y="1508251"/>
                    <a:pt x="15203670" y="1425110"/>
                  </a:cubicBezTo>
                  <a:lnTo>
                    <a:pt x="15198590" y="1377366"/>
                  </a:lnTo>
                  <a:lnTo>
                    <a:pt x="15198590" y="1243189"/>
                  </a:lnTo>
                  <a:cubicBezTo>
                    <a:pt x="15201129" y="1120536"/>
                    <a:pt x="15203670" y="974090"/>
                    <a:pt x="15203670" y="783590"/>
                  </a:cubicBezTo>
                  <a:cubicBezTo>
                    <a:pt x="15203670" y="548640"/>
                    <a:pt x="15203670" y="311150"/>
                    <a:pt x="15204940" y="74930"/>
                  </a:cubicBezTo>
                  <a:lnTo>
                    <a:pt x="15204940" y="17780"/>
                  </a:lnTo>
                  <a:lnTo>
                    <a:pt x="15164300" y="17780"/>
                  </a:lnTo>
                  <a:lnTo>
                    <a:pt x="15164300" y="52070"/>
                  </a:lnTo>
                  <a:lnTo>
                    <a:pt x="15170650" y="52070"/>
                  </a:lnTo>
                  <a:lnTo>
                    <a:pt x="15170650" y="74930"/>
                  </a:lnTo>
                  <a:cubicBezTo>
                    <a:pt x="15170650" y="100330"/>
                    <a:pt x="15171920" y="127000"/>
                    <a:pt x="15171920" y="153670"/>
                  </a:cubicBezTo>
                  <a:cubicBezTo>
                    <a:pt x="15171920" y="191770"/>
                    <a:pt x="15171920" y="231140"/>
                    <a:pt x="15173190" y="270510"/>
                  </a:cubicBezTo>
                  <a:lnTo>
                    <a:pt x="15173190" y="508000"/>
                  </a:lnTo>
                  <a:cubicBezTo>
                    <a:pt x="15173190" y="661670"/>
                    <a:pt x="15174460" y="815340"/>
                    <a:pt x="15179540" y="965200"/>
                  </a:cubicBezTo>
                  <a:lnTo>
                    <a:pt x="15174460" y="955040"/>
                  </a:lnTo>
                  <a:cubicBezTo>
                    <a:pt x="15177000" y="993140"/>
                    <a:pt x="15177000" y="1033780"/>
                    <a:pt x="15178270" y="1062914"/>
                  </a:cubicBezTo>
                  <a:cubicBezTo>
                    <a:pt x="15178270" y="1077731"/>
                    <a:pt x="15179540" y="1092548"/>
                    <a:pt x="15179540" y="1108189"/>
                  </a:cubicBezTo>
                  <a:cubicBezTo>
                    <a:pt x="15180810" y="1202030"/>
                    <a:pt x="15175729" y="1299988"/>
                    <a:pt x="15179540" y="1393830"/>
                  </a:cubicBezTo>
                  <a:lnTo>
                    <a:pt x="15177000" y="1384775"/>
                  </a:lnTo>
                  <a:cubicBezTo>
                    <a:pt x="15175729" y="1517306"/>
                    <a:pt x="15177000" y="1645721"/>
                    <a:pt x="15178270" y="1772489"/>
                  </a:cubicBezTo>
                  <a:cubicBezTo>
                    <a:pt x="15178270" y="1832581"/>
                    <a:pt x="15177000" y="1892673"/>
                    <a:pt x="15178270" y="1952764"/>
                  </a:cubicBezTo>
                  <a:cubicBezTo>
                    <a:pt x="15177000" y="2085295"/>
                    <a:pt x="15180810" y="2174198"/>
                    <a:pt x="15180810" y="2307552"/>
                  </a:cubicBezTo>
                  <a:lnTo>
                    <a:pt x="15175729" y="2310845"/>
                  </a:lnTo>
                  <a:cubicBezTo>
                    <a:pt x="15193510" y="2534748"/>
                    <a:pt x="15160490" y="2780876"/>
                    <a:pt x="15179540" y="3013834"/>
                  </a:cubicBezTo>
                  <a:lnTo>
                    <a:pt x="15173190" y="2997371"/>
                  </a:lnTo>
                  <a:cubicBezTo>
                    <a:pt x="15183350" y="3033590"/>
                    <a:pt x="15169379" y="3138133"/>
                    <a:pt x="15185890" y="3124963"/>
                  </a:cubicBezTo>
                  <a:lnTo>
                    <a:pt x="15180810" y="3166121"/>
                  </a:lnTo>
                  <a:cubicBezTo>
                    <a:pt x="15202400" y="3324171"/>
                    <a:pt x="15170650" y="3454232"/>
                    <a:pt x="15184620" y="3648501"/>
                  </a:cubicBezTo>
                  <a:lnTo>
                    <a:pt x="15180810" y="3636153"/>
                  </a:lnTo>
                  <a:cubicBezTo>
                    <a:pt x="15183350" y="3688013"/>
                    <a:pt x="15185890" y="3748105"/>
                    <a:pt x="15182079" y="3785971"/>
                  </a:cubicBezTo>
                  <a:cubicBezTo>
                    <a:pt x="15182079" y="3780209"/>
                    <a:pt x="15180810" y="3782678"/>
                    <a:pt x="15179540" y="3770330"/>
                  </a:cubicBezTo>
                  <a:cubicBezTo>
                    <a:pt x="15164300" y="3990095"/>
                    <a:pt x="15180810" y="4268225"/>
                    <a:pt x="15180810" y="4532385"/>
                  </a:cubicBezTo>
                  <a:lnTo>
                    <a:pt x="15173190" y="4501905"/>
                  </a:lnTo>
                  <a:cubicBezTo>
                    <a:pt x="15175729" y="4540005"/>
                    <a:pt x="15177000" y="4589535"/>
                    <a:pt x="15177000" y="4642875"/>
                  </a:cubicBezTo>
                  <a:lnTo>
                    <a:pt x="15177000" y="4804165"/>
                  </a:lnTo>
                  <a:cubicBezTo>
                    <a:pt x="15173190" y="4804165"/>
                    <a:pt x="15170650" y="4802895"/>
                    <a:pt x="15165570" y="4802895"/>
                  </a:cubicBezTo>
                  <a:lnTo>
                    <a:pt x="15163029" y="4804165"/>
                  </a:lnTo>
                  <a:lnTo>
                    <a:pt x="15151600" y="4809245"/>
                  </a:lnTo>
                  <a:lnTo>
                    <a:pt x="15143979" y="4809245"/>
                  </a:lnTo>
                  <a:cubicBezTo>
                    <a:pt x="15123660" y="4804165"/>
                    <a:pt x="15127470" y="4806705"/>
                    <a:pt x="15118579" y="4801625"/>
                  </a:cubicBezTo>
                  <a:cubicBezTo>
                    <a:pt x="15014440" y="4800355"/>
                    <a:pt x="15000470" y="4790195"/>
                    <a:pt x="14926810" y="4785115"/>
                  </a:cubicBezTo>
                  <a:cubicBezTo>
                    <a:pt x="14926810" y="4785115"/>
                    <a:pt x="14928079" y="4785115"/>
                    <a:pt x="14926810" y="4786385"/>
                  </a:cubicBezTo>
                  <a:cubicBezTo>
                    <a:pt x="14876010" y="4795275"/>
                    <a:pt x="14806160" y="4790195"/>
                    <a:pt x="14765520" y="4788925"/>
                  </a:cubicBezTo>
                  <a:lnTo>
                    <a:pt x="14749010" y="4785115"/>
                  </a:lnTo>
                  <a:cubicBezTo>
                    <a:pt x="14724879" y="4776225"/>
                    <a:pt x="14630900" y="4801625"/>
                    <a:pt x="14662650" y="4787655"/>
                  </a:cubicBezTo>
                  <a:cubicBezTo>
                    <a:pt x="14451829" y="4791465"/>
                    <a:pt x="14210529" y="4791465"/>
                    <a:pt x="13518649" y="4791465"/>
                  </a:cubicBezTo>
                  <a:cubicBezTo>
                    <a:pt x="13417348" y="4797815"/>
                    <a:pt x="12965390" y="4791465"/>
                    <a:pt x="13125133" y="4801625"/>
                  </a:cubicBezTo>
                  <a:cubicBezTo>
                    <a:pt x="12945909" y="4788925"/>
                    <a:pt x="12408234" y="4786385"/>
                    <a:pt x="12209528" y="4786385"/>
                  </a:cubicBezTo>
                  <a:cubicBezTo>
                    <a:pt x="12217321" y="4785115"/>
                    <a:pt x="12225113" y="4783845"/>
                    <a:pt x="12256283" y="4783845"/>
                  </a:cubicBezTo>
                  <a:cubicBezTo>
                    <a:pt x="11870560" y="4767335"/>
                    <a:pt x="11796532" y="4799085"/>
                    <a:pt x="11434185" y="4778765"/>
                  </a:cubicBezTo>
                  <a:cubicBezTo>
                    <a:pt x="11375743" y="4792735"/>
                    <a:pt x="10775730" y="4774955"/>
                    <a:pt x="10569231" y="4790195"/>
                  </a:cubicBezTo>
                  <a:cubicBezTo>
                    <a:pt x="10526373" y="4787655"/>
                    <a:pt x="10510788" y="4783845"/>
                    <a:pt x="10526373" y="4782575"/>
                  </a:cubicBezTo>
                  <a:cubicBezTo>
                    <a:pt x="9871813" y="4780035"/>
                    <a:pt x="9151017" y="4778765"/>
                    <a:pt x="8601654" y="4776225"/>
                  </a:cubicBezTo>
                  <a:cubicBezTo>
                    <a:pt x="8130215" y="4788925"/>
                    <a:pt x="7460070" y="4771145"/>
                    <a:pt x="7050969" y="4787655"/>
                  </a:cubicBezTo>
                  <a:cubicBezTo>
                    <a:pt x="6715897" y="4783845"/>
                    <a:pt x="6170430" y="4777495"/>
                    <a:pt x="5702887" y="4783845"/>
                  </a:cubicBezTo>
                  <a:lnTo>
                    <a:pt x="5749641" y="4781305"/>
                  </a:lnTo>
                  <a:cubicBezTo>
                    <a:pt x="5219759" y="4782575"/>
                    <a:pt x="4557407" y="4782575"/>
                    <a:pt x="4195061" y="4794005"/>
                  </a:cubicBezTo>
                  <a:cubicBezTo>
                    <a:pt x="4039213" y="4777495"/>
                    <a:pt x="3809338" y="4781305"/>
                    <a:pt x="3579462" y="4776225"/>
                  </a:cubicBezTo>
                  <a:cubicBezTo>
                    <a:pt x="3224909" y="4783845"/>
                    <a:pt x="2511906" y="4781305"/>
                    <a:pt x="1970335" y="4788925"/>
                  </a:cubicBezTo>
                  <a:cubicBezTo>
                    <a:pt x="1888515" y="4781305"/>
                    <a:pt x="1526169" y="4792735"/>
                    <a:pt x="1498896" y="4781305"/>
                  </a:cubicBezTo>
                  <a:cubicBezTo>
                    <a:pt x="1004570" y="4788925"/>
                    <a:pt x="814070" y="4792735"/>
                    <a:pt x="617220" y="4794005"/>
                  </a:cubicBezTo>
                  <a:lnTo>
                    <a:pt x="318770" y="4794005"/>
                  </a:lnTo>
                  <a:lnTo>
                    <a:pt x="168910" y="4792735"/>
                  </a:lnTo>
                  <a:lnTo>
                    <a:pt x="93980" y="4791465"/>
                  </a:lnTo>
                  <a:lnTo>
                    <a:pt x="58420" y="4791465"/>
                  </a:lnTo>
                  <a:lnTo>
                    <a:pt x="45720" y="4790195"/>
                  </a:lnTo>
                  <a:lnTo>
                    <a:pt x="48260" y="4790195"/>
                  </a:lnTo>
                  <a:cubicBezTo>
                    <a:pt x="52070" y="4647955"/>
                    <a:pt x="55880" y="4508255"/>
                    <a:pt x="58420" y="4373635"/>
                  </a:cubicBezTo>
                  <a:cubicBezTo>
                    <a:pt x="55880" y="4349505"/>
                    <a:pt x="53340" y="4325375"/>
                    <a:pt x="49530" y="4299975"/>
                  </a:cubicBezTo>
                  <a:cubicBezTo>
                    <a:pt x="46990" y="4134875"/>
                    <a:pt x="45720" y="3951995"/>
                    <a:pt x="45720" y="3788440"/>
                  </a:cubicBezTo>
                  <a:cubicBezTo>
                    <a:pt x="46990" y="3761275"/>
                    <a:pt x="48260" y="3733287"/>
                    <a:pt x="45720" y="3704476"/>
                  </a:cubicBezTo>
                  <a:lnTo>
                    <a:pt x="45720" y="3686367"/>
                  </a:lnTo>
                  <a:lnTo>
                    <a:pt x="48260" y="3682251"/>
                  </a:lnTo>
                  <a:lnTo>
                    <a:pt x="49530" y="3637799"/>
                  </a:lnTo>
                  <a:cubicBezTo>
                    <a:pt x="50800" y="3638623"/>
                    <a:pt x="53340" y="3638623"/>
                    <a:pt x="54610" y="3641915"/>
                  </a:cubicBezTo>
                  <a:lnTo>
                    <a:pt x="54610" y="3650970"/>
                  </a:lnTo>
                  <a:lnTo>
                    <a:pt x="54610" y="3642739"/>
                  </a:lnTo>
                  <a:cubicBezTo>
                    <a:pt x="55880" y="3645208"/>
                    <a:pt x="57150" y="3648501"/>
                    <a:pt x="57150" y="3653440"/>
                  </a:cubicBezTo>
                  <a:lnTo>
                    <a:pt x="57150" y="3421305"/>
                  </a:lnTo>
                  <a:cubicBezTo>
                    <a:pt x="58420" y="3422951"/>
                    <a:pt x="59690" y="3424598"/>
                    <a:pt x="58420" y="3430360"/>
                  </a:cubicBezTo>
                  <a:cubicBezTo>
                    <a:pt x="69850" y="3371091"/>
                    <a:pt x="57150" y="3346396"/>
                    <a:pt x="57150" y="3308530"/>
                  </a:cubicBezTo>
                  <a:lnTo>
                    <a:pt x="57150" y="3301122"/>
                  </a:lnTo>
                  <a:cubicBezTo>
                    <a:pt x="57150" y="3287951"/>
                    <a:pt x="59690" y="3273957"/>
                    <a:pt x="63500" y="3255847"/>
                  </a:cubicBezTo>
                  <a:cubicBezTo>
                    <a:pt x="50800" y="3245146"/>
                    <a:pt x="64770" y="3134841"/>
                    <a:pt x="54610" y="3083804"/>
                  </a:cubicBezTo>
                  <a:lnTo>
                    <a:pt x="54610" y="3065694"/>
                  </a:lnTo>
                  <a:cubicBezTo>
                    <a:pt x="57150" y="3062401"/>
                    <a:pt x="58420" y="3060755"/>
                    <a:pt x="59690" y="3063225"/>
                  </a:cubicBezTo>
                  <a:cubicBezTo>
                    <a:pt x="62230" y="2924932"/>
                    <a:pt x="63500" y="2771821"/>
                    <a:pt x="66040" y="2654108"/>
                  </a:cubicBezTo>
                  <a:cubicBezTo>
                    <a:pt x="53340" y="2553681"/>
                    <a:pt x="71120" y="2411272"/>
                    <a:pt x="54610" y="2325662"/>
                  </a:cubicBezTo>
                  <a:cubicBezTo>
                    <a:pt x="58420" y="2254046"/>
                    <a:pt x="64770" y="2138801"/>
                    <a:pt x="58420" y="2039197"/>
                  </a:cubicBezTo>
                  <a:lnTo>
                    <a:pt x="60960" y="2049075"/>
                  </a:lnTo>
                  <a:cubicBezTo>
                    <a:pt x="59690" y="1936301"/>
                    <a:pt x="59690" y="1796361"/>
                    <a:pt x="48260" y="1718983"/>
                  </a:cubicBezTo>
                  <a:cubicBezTo>
                    <a:pt x="64770" y="1686056"/>
                    <a:pt x="60960" y="1637489"/>
                    <a:pt x="66040" y="1588922"/>
                  </a:cubicBezTo>
                  <a:cubicBezTo>
                    <a:pt x="58420" y="1514013"/>
                    <a:pt x="60960" y="1362549"/>
                    <a:pt x="53340" y="1248128"/>
                  </a:cubicBezTo>
                  <a:cubicBezTo>
                    <a:pt x="60960" y="1230841"/>
                    <a:pt x="50800" y="1153463"/>
                    <a:pt x="60960" y="114770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89795" y="58420"/>
                    <a:pt x="1382010" y="72390"/>
                    <a:pt x="1709290" y="63500"/>
                  </a:cubicBezTo>
                  <a:lnTo>
                    <a:pt x="1728771" y="66040"/>
                  </a:lnTo>
                  <a:lnTo>
                    <a:pt x="1935269" y="62230"/>
                  </a:lnTo>
                  <a:cubicBezTo>
                    <a:pt x="1931373" y="64770"/>
                    <a:pt x="1923581" y="69850"/>
                    <a:pt x="1861242" y="69850"/>
                  </a:cubicBezTo>
                  <a:cubicBezTo>
                    <a:pt x="4378182" y="73660"/>
                    <a:pt x="6973045" y="55880"/>
                    <a:pt x="9556221" y="58420"/>
                  </a:cubicBezTo>
                  <a:lnTo>
                    <a:pt x="9458816" y="62230"/>
                  </a:lnTo>
                  <a:lnTo>
                    <a:pt x="9961425" y="55880"/>
                  </a:lnTo>
                  <a:cubicBezTo>
                    <a:pt x="9957529" y="57150"/>
                    <a:pt x="9934151" y="58420"/>
                    <a:pt x="9910775" y="59690"/>
                  </a:cubicBezTo>
                  <a:cubicBezTo>
                    <a:pt x="10553646" y="66040"/>
                    <a:pt x="11219895" y="55880"/>
                    <a:pt x="11843286" y="57150"/>
                  </a:cubicBezTo>
                  <a:cubicBezTo>
                    <a:pt x="11839389" y="58420"/>
                    <a:pt x="11745881" y="62230"/>
                    <a:pt x="11831597" y="64770"/>
                  </a:cubicBezTo>
                  <a:cubicBezTo>
                    <a:pt x="12295244" y="54610"/>
                    <a:pt x="12575770" y="77470"/>
                    <a:pt x="12805645" y="57150"/>
                  </a:cubicBezTo>
                  <a:cubicBezTo>
                    <a:pt x="12829023" y="58420"/>
                    <a:pt x="12840711" y="62230"/>
                    <a:pt x="12793957" y="64770"/>
                  </a:cubicBezTo>
                  <a:cubicBezTo>
                    <a:pt x="14083596" y="58420"/>
                    <a:pt x="14590260" y="58420"/>
                    <a:pt x="15013170" y="62230"/>
                  </a:cubicBezTo>
                  <a:cubicBezTo>
                    <a:pt x="15061429" y="59690"/>
                    <a:pt x="15112229" y="58420"/>
                    <a:pt x="15163029" y="55880"/>
                  </a:cubicBezTo>
                  <a:lnTo>
                    <a:pt x="15163029" y="20320"/>
                  </a:lnTo>
                  <a:cubicBezTo>
                    <a:pt x="14884900" y="19050"/>
                    <a:pt x="14605500" y="19050"/>
                    <a:pt x="14326100" y="17780"/>
                  </a:cubicBezTo>
                  <a:cubicBezTo>
                    <a:pt x="11862767" y="12700"/>
                    <a:pt x="9470505" y="0"/>
                    <a:pt x="6809406" y="24130"/>
                  </a:cubicBezTo>
                  <a:cubicBezTo>
                    <a:pt x="6813302" y="22860"/>
                    <a:pt x="6789925" y="21590"/>
                    <a:pt x="6860056" y="20320"/>
                  </a:cubicBezTo>
                  <a:cubicBezTo>
                    <a:pt x="6092506" y="24130"/>
                    <a:pt x="5395088" y="17780"/>
                    <a:pt x="4670396" y="21590"/>
                  </a:cubicBezTo>
                  <a:lnTo>
                    <a:pt x="4674292" y="20320"/>
                  </a:lnTo>
                  <a:cubicBezTo>
                    <a:pt x="2889836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78586"/>
                    <a:pt x="20320" y="1576574"/>
                  </a:cubicBezTo>
                  <a:cubicBezTo>
                    <a:pt x="26670" y="1944533"/>
                    <a:pt x="8890" y="2300966"/>
                    <a:pt x="13970" y="2668102"/>
                  </a:cubicBezTo>
                  <a:cubicBezTo>
                    <a:pt x="7620" y="2948804"/>
                    <a:pt x="21590" y="3240207"/>
                    <a:pt x="25400" y="3529141"/>
                  </a:cubicBezTo>
                  <a:cubicBezTo>
                    <a:pt x="20320" y="3636976"/>
                    <a:pt x="13970" y="3748105"/>
                    <a:pt x="15240" y="3878335"/>
                  </a:cubicBezTo>
                  <a:lnTo>
                    <a:pt x="19050" y="3865635"/>
                  </a:lnTo>
                  <a:cubicBezTo>
                    <a:pt x="13970" y="3915165"/>
                    <a:pt x="15240" y="3969775"/>
                    <a:pt x="19050" y="4021845"/>
                  </a:cubicBezTo>
                  <a:cubicBezTo>
                    <a:pt x="17780" y="4082805"/>
                    <a:pt x="17780" y="4145035"/>
                    <a:pt x="19050" y="4207265"/>
                  </a:cubicBezTo>
                  <a:cubicBezTo>
                    <a:pt x="19050" y="4208535"/>
                    <a:pt x="19050" y="4211075"/>
                    <a:pt x="17780" y="4212345"/>
                  </a:cubicBezTo>
                  <a:lnTo>
                    <a:pt x="16510" y="4199645"/>
                  </a:lnTo>
                  <a:cubicBezTo>
                    <a:pt x="12700" y="4223775"/>
                    <a:pt x="15240" y="4251715"/>
                    <a:pt x="19050" y="4279655"/>
                  </a:cubicBezTo>
                  <a:cubicBezTo>
                    <a:pt x="19050" y="4303785"/>
                    <a:pt x="20320" y="4326645"/>
                    <a:pt x="20320" y="4350775"/>
                  </a:cubicBezTo>
                  <a:lnTo>
                    <a:pt x="24130" y="4546355"/>
                  </a:lnTo>
                  <a:cubicBezTo>
                    <a:pt x="21590" y="4595885"/>
                    <a:pt x="34290" y="4719075"/>
                    <a:pt x="15240" y="4722885"/>
                  </a:cubicBezTo>
                  <a:cubicBezTo>
                    <a:pt x="15240" y="4679705"/>
                    <a:pt x="6350" y="4790195"/>
                    <a:pt x="1270" y="4693675"/>
                  </a:cubicBezTo>
                  <a:cubicBezTo>
                    <a:pt x="0" y="4705105"/>
                    <a:pt x="0" y="4733045"/>
                    <a:pt x="0" y="4762255"/>
                  </a:cubicBezTo>
                  <a:cubicBezTo>
                    <a:pt x="0" y="4771145"/>
                    <a:pt x="1270" y="4780035"/>
                    <a:pt x="1270" y="4787655"/>
                  </a:cubicBezTo>
                  <a:cubicBezTo>
                    <a:pt x="2540" y="4805435"/>
                    <a:pt x="5080" y="4818135"/>
                    <a:pt x="7620" y="4814325"/>
                  </a:cubicBezTo>
                  <a:cubicBezTo>
                    <a:pt x="17780" y="4824485"/>
                    <a:pt x="25400" y="4868935"/>
                    <a:pt x="33020" y="4807975"/>
                  </a:cubicBezTo>
                  <a:lnTo>
                    <a:pt x="60960" y="4807975"/>
                  </a:lnTo>
                  <a:cubicBezTo>
                    <a:pt x="91440" y="4807975"/>
                    <a:pt x="121920" y="4807975"/>
                    <a:pt x="152400" y="4809245"/>
                  </a:cubicBezTo>
                  <a:cubicBezTo>
                    <a:pt x="194310" y="4810515"/>
                    <a:pt x="234950" y="4811785"/>
                    <a:pt x="273050" y="4813055"/>
                  </a:cubicBezTo>
                  <a:cubicBezTo>
                    <a:pt x="991870" y="4839725"/>
                    <a:pt x="3053476" y="4823215"/>
                    <a:pt x="5258721" y="4806705"/>
                  </a:cubicBezTo>
                  <a:cubicBezTo>
                    <a:pt x="7128893" y="4815595"/>
                    <a:pt x="8999066" y="4795275"/>
                    <a:pt x="10818587" y="4807975"/>
                  </a:cubicBezTo>
                  <a:cubicBezTo>
                    <a:pt x="9813370" y="4810515"/>
                    <a:pt x="8819841" y="4815595"/>
                    <a:pt x="7783453" y="4819405"/>
                  </a:cubicBezTo>
                  <a:cubicBezTo>
                    <a:pt x="7806831" y="4818135"/>
                    <a:pt x="7818519" y="4816865"/>
                    <a:pt x="7841896" y="4815595"/>
                  </a:cubicBezTo>
                  <a:cubicBezTo>
                    <a:pt x="7763973" y="4818135"/>
                    <a:pt x="7678257" y="4821945"/>
                    <a:pt x="7588644" y="4820675"/>
                  </a:cubicBezTo>
                  <a:cubicBezTo>
                    <a:pt x="7565267" y="4819405"/>
                    <a:pt x="7612021" y="4818135"/>
                    <a:pt x="7643191" y="4816865"/>
                  </a:cubicBezTo>
                  <a:cubicBezTo>
                    <a:pt x="7300326" y="4806705"/>
                    <a:pt x="6641869" y="4823215"/>
                    <a:pt x="6427579" y="4815595"/>
                  </a:cubicBezTo>
                  <a:cubicBezTo>
                    <a:pt x="6330174" y="4816865"/>
                    <a:pt x="6287316" y="4820675"/>
                    <a:pt x="6341863" y="4824485"/>
                  </a:cubicBezTo>
                  <a:cubicBezTo>
                    <a:pt x="5079496" y="4827025"/>
                    <a:pt x="3727518" y="4829565"/>
                    <a:pt x="2437878" y="4837185"/>
                  </a:cubicBezTo>
                  <a:cubicBezTo>
                    <a:pt x="2375539" y="4835915"/>
                    <a:pt x="2363850" y="4833375"/>
                    <a:pt x="2383331" y="4829565"/>
                  </a:cubicBezTo>
                  <a:cubicBezTo>
                    <a:pt x="1284605" y="4846075"/>
                    <a:pt x="735330" y="4839725"/>
                    <a:pt x="368300" y="4837185"/>
                  </a:cubicBezTo>
                  <a:cubicBezTo>
                    <a:pt x="354330" y="4840995"/>
                    <a:pt x="405130" y="4842265"/>
                    <a:pt x="369570" y="4846075"/>
                  </a:cubicBezTo>
                  <a:cubicBezTo>
                    <a:pt x="487680" y="4851155"/>
                    <a:pt x="585470" y="4835915"/>
                    <a:pt x="692150" y="4843535"/>
                  </a:cubicBezTo>
                  <a:lnTo>
                    <a:pt x="678180" y="4847345"/>
                  </a:lnTo>
                  <a:cubicBezTo>
                    <a:pt x="755650" y="4849885"/>
                    <a:pt x="693420" y="4837185"/>
                    <a:pt x="774700" y="4842265"/>
                  </a:cubicBezTo>
                  <a:cubicBezTo>
                    <a:pt x="806450" y="4846075"/>
                    <a:pt x="767080" y="4847345"/>
                    <a:pt x="781050" y="4848615"/>
                  </a:cubicBezTo>
                  <a:cubicBezTo>
                    <a:pt x="946150" y="4847345"/>
                    <a:pt x="1307982" y="4851155"/>
                    <a:pt x="1787214" y="4840995"/>
                  </a:cubicBezTo>
                  <a:cubicBezTo>
                    <a:pt x="1904100" y="4849885"/>
                    <a:pt x="2332681" y="4840995"/>
                    <a:pt x="2519698" y="4849885"/>
                  </a:cubicBezTo>
                  <a:cubicBezTo>
                    <a:pt x="2652169" y="4846075"/>
                    <a:pt x="2780743" y="4847345"/>
                    <a:pt x="2831394" y="4840995"/>
                  </a:cubicBezTo>
                  <a:cubicBezTo>
                    <a:pt x="4608057" y="4846075"/>
                    <a:pt x="6423683" y="4837185"/>
                    <a:pt x="8243204" y="4837185"/>
                  </a:cubicBezTo>
                  <a:cubicBezTo>
                    <a:pt x="9096470" y="4819405"/>
                    <a:pt x="10113376" y="4840995"/>
                    <a:pt x="11126386" y="4834645"/>
                  </a:cubicBezTo>
                  <a:cubicBezTo>
                    <a:pt x="11134179" y="4834645"/>
                    <a:pt x="11130282" y="4835915"/>
                    <a:pt x="11126386" y="4835915"/>
                  </a:cubicBezTo>
                  <a:cubicBezTo>
                    <a:pt x="11457563" y="4832105"/>
                    <a:pt x="11936794" y="4829565"/>
                    <a:pt x="12330310" y="4832105"/>
                  </a:cubicBezTo>
                  <a:lnTo>
                    <a:pt x="12665382" y="4824485"/>
                  </a:lnTo>
                  <a:cubicBezTo>
                    <a:pt x="13417348" y="4829565"/>
                    <a:pt x="14177105" y="4832105"/>
                    <a:pt x="14437860" y="4832105"/>
                  </a:cubicBezTo>
                  <a:lnTo>
                    <a:pt x="15076670" y="4832105"/>
                  </a:lnTo>
                  <a:cubicBezTo>
                    <a:pt x="15072860" y="4833375"/>
                    <a:pt x="15061429" y="4834645"/>
                    <a:pt x="15037299" y="4835915"/>
                  </a:cubicBezTo>
                  <a:cubicBezTo>
                    <a:pt x="15056349" y="4837185"/>
                    <a:pt x="15128740" y="4837185"/>
                    <a:pt x="15164299" y="4833375"/>
                  </a:cubicBezTo>
                  <a:cubicBezTo>
                    <a:pt x="15169379" y="4833375"/>
                    <a:pt x="15174460" y="4832105"/>
                    <a:pt x="15178270" y="4832105"/>
                  </a:cubicBezTo>
                  <a:lnTo>
                    <a:pt x="15203670" y="4832105"/>
                  </a:lnTo>
                  <a:lnTo>
                    <a:pt x="15203670" y="4816865"/>
                  </a:lnTo>
                  <a:cubicBezTo>
                    <a:pt x="15211290" y="4813055"/>
                    <a:pt x="15197320" y="4814325"/>
                    <a:pt x="15203670" y="4806705"/>
                  </a:cubicBezTo>
                  <a:lnTo>
                    <a:pt x="15203670" y="4500635"/>
                  </a:lnTo>
                  <a:cubicBezTo>
                    <a:pt x="15208749" y="4519685"/>
                    <a:pt x="15201129" y="4583185"/>
                    <a:pt x="15210020" y="4574295"/>
                  </a:cubicBezTo>
                  <a:cubicBezTo>
                    <a:pt x="15213829" y="4529845"/>
                    <a:pt x="15207479" y="4510795"/>
                    <a:pt x="15203670" y="4500635"/>
                  </a:cubicBezTo>
                  <a:cubicBezTo>
                    <a:pt x="15203670" y="4319025"/>
                    <a:pt x="15204940" y="4136145"/>
                    <a:pt x="15204940" y="3954535"/>
                  </a:cubicBezTo>
                  <a:cubicBezTo>
                    <a:pt x="15206210" y="3838965"/>
                    <a:pt x="15206210" y="3759629"/>
                    <a:pt x="15207479" y="3686367"/>
                  </a:cubicBezTo>
                  <a:cubicBezTo>
                    <a:pt x="15213829" y="3893575"/>
                    <a:pt x="15208749" y="4181865"/>
                    <a:pt x="15207479" y="4465075"/>
                  </a:cubicBezTo>
                  <a:cubicBezTo>
                    <a:pt x="15211290" y="4479045"/>
                    <a:pt x="15212560" y="4428245"/>
                    <a:pt x="15216370" y="4463805"/>
                  </a:cubicBezTo>
                  <a:cubicBezTo>
                    <a:pt x="15221449" y="4345695"/>
                    <a:pt x="15206210" y="4247905"/>
                    <a:pt x="15213829" y="4141225"/>
                  </a:cubicBezTo>
                  <a:lnTo>
                    <a:pt x="15217640" y="4155195"/>
                  </a:lnTo>
                  <a:cubicBezTo>
                    <a:pt x="15220179" y="4077725"/>
                    <a:pt x="15207479" y="4139955"/>
                    <a:pt x="15212560" y="4058675"/>
                  </a:cubicBezTo>
                  <a:cubicBezTo>
                    <a:pt x="15217640" y="4029465"/>
                    <a:pt x="15218910" y="4070105"/>
                    <a:pt x="15220179" y="4054865"/>
                  </a:cubicBezTo>
                  <a:close/>
                  <a:moveTo>
                    <a:pt x="14747740" y="4805435"/>
                  </a:moveTo>
                  <a:lnTo>
                    <a:pt x="14775679" y="4805435"/>
                  </a:lnTo>
                  <a:cubicBezTo>
                    <a:pt x="14769329" y="4804165"/>
                    <a:pt x="14760440" y="4804165"/>
                    <a:pt x="14747740" y="4805435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31426"/>
            <a:ext cx="18288000" cy="1824071"/>
            <a:chOff x="0" y="0"/>
            <a:chExt cx="6186311" cy="617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17031"/>
            </a:xfrm>
            <a:custGeom>
              <a:avLst/>
              <a:gdLst/>
              <a:ahLst/>
              <a:cxnLst/>
              <a:rect l="l" t="t" r="r" b="b"/>
              <a:pathLst>
                <a:path w="6186311" h="617031">
                  <a:moveTo>
                    <a:pt x="0" y="0"/>
                  </a:moveTo>
                  <a:lnTo>
                    <a:pt x="6186311" y="0"/>
                  </a:lnTo>
                  <a:lnTo>
                    <a:pt x="6186311" y="617031"/>
                  </a:lnTo>
                  <a:lnTo>
                    <a:pt x="0" y="617031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40472" y="1707041"/>
            <a:ext cx="5692012" cy="4953795"/>
            <a:chOff x="0" y="0"/>
            <a:chExt cx="7328231" cy="6377806"/>
          </a:xfrm>
        </p:grpSpPr>
        <p:sp>
          <p:nvSpPr>
            <p:cNvPr id="5" name="Freeform 5"/>
            <p:cNvSpPr/>
            <p:nvPr/>
          </p:nvSpPr>
          <p:spPr>
            <a:xfrm>
              <a:off x="1270" y="-10160"/>
              <a:ext cx="7324422" cy="6401936"/>
            </a:xfrm>
            <a:custGeom>
              <a:avLst/>
              <a:gdLst/>
              <a:ahLst/>
              <a:cxnLst/>
              <a:rect l="l" t="t" r="r" b="b"/>
              <a:pathLst>
                <a:path w="7324422" h="6401936">
                  <a:moveTo>
                    <a:pt x="7321881" y="5587866"/>
                  </a:moveTo>
                  <a:cubicBezTo>
                    <a:pt x="7320611" y="5422766"/>
                    <a:pt x="7324422" y="5249480"/>
                    <a:pt x="7314261" y="5092443"/>
                  </a:cubicBezTo>
                  <a:cubicBezTo>
                    <a:pt x="7323151" y="5054141"/>
                    <a:pt x="7314261" y="4913701"/>
                    <a:pt x="7323151" y="4852419"/>
                  </a:cubicBezTo>
                  <a:cubicBezTo>
                    <a:pt x="7319341" y="4809010"/>
                    <a:pt x="7320611" y="4765602"/>
                    <a:pt x="7314261" y="4750281"/>
                  </a:cubicBezTo>
                  <a:lnTo>
                    <a:pt x="7314261" y="4708149"/>
                  </a:lnTo>
                  <a:cubicBezTo>
                    <a:pt x="7316801" y="4253635"/>
                    <a:pt x="7318072" y="3814442"/>
                    <a:pt x="7311722" y="3358652"/>
                  </a:cubicBezTo>
                  <a:cubicBezTo>
                    <a:pt x="7311722" y="3230979"/>
                    <a:pt x="7310451" y="3104584"/>
                    <a:pt x="7310451" y="2976911"/>
                  </a:cubicBezTo>
                  <a:cubicBezTo>
                    <a:pt x="7307911" y="2943717"/>
                    <a:pt x="7306641" y="2909245"/>
                    <a:pt x="7305372" y="2873497"/>
                  </a:cubicBezTo>
                  <a:cubicBezTo>
                    <a:pt x="7304101" y="2715183"/>
                    <a:pt x="7306641" y="2563253"/>
                    <a:pt x="7306641" y="2412600"/>
                  </a:cubicBezTo>
                  <a:cubicBezTo>
                    <a:pt x="7309181" y="2287481"/>
                    <a:pt x="7310451" y="2158532"/>
                    <a:pt x="7307911" y="2030859"/>
                  </a:cubicBezTo>
                  <a:cubicBezTo>
                    <a:pt x="7307911" y="2028306"/>
                    <a:pt x="7309181" y="2029582"/>
                    <a:pt x="7309181" y="2030859"/>
                  </a:cubicBezTo>
                  <a:cubicBezTo>
                    <a:pt x="7305372" y="1922338"/>
                    <a:pt x="7302831" y="1765301"/>
                    <a:pt x="7305372" y="1636352"/>
                  </a:cubicBezTo>
                  <a:lnTo>
                    <a:pt x="7300291" y="1562302"/>
                  </a:lnTo>
                  <a:lnTo>
                    <a:pt x="7300291" y="1354196"/>
                  </a:lnTo>
                  <a:cubicBezTo>
                    <a:pt x="7302831" y="1163964"/>
                    <a:pt x="7305372" y="974090"/>
                    <a:pt x="7305372" y="783590"/>
                  </a:cubicBezTo>
                  <a:cubicBezTo>
                    <a:pt x="7305372" y="548640"/>
                    <a:pt x="7305372" y="311150"/>
                    <a:pt x="7306641" y="74930"/>
                  </a:cubicBezTo>
                  <a:lnTo>
                    <a:pt x="7306641" y="17780"/>
                  </a:lnTo>
                  <a:lnTo>
                    <a:pt x="7266001" y="17780"/>
                  </a:lnTo>
                  <a:lnTo>
                    <a:pt x="7266001" y="52070"/>
                  </a:lnTo>
                  <a:lnTo>
                    <a:pt x="7272351" y="52070"/>
                  </a:lnTo>
                  <a:lnTo>
                    <a:pt x="7272351" y="74930"/>
                  </a:lnTo>
                  <a:cubicBezTo>
                    <a:pt x="7272351" y="100330"/>
                    <a:pt x="7273622" y="127000"/>
                    <a:pt x="7273622" y="153670"/>
                  </a:cubicBezTo>
                  <a:cubicBezTo>
                    <a:pt x="7273622" y="191770"/>
                    <a:pt x="7273622" y="231140"/>
                    <a:pt x="7274891" y="270510"/>
                  </a:cubicBezTo>
                  <a:lnTo>
                    <a:pt x="7274891" y="508000"/>
                  </a:lnTo>
                  <a:cubicBezTo>
                    <a:pt x="7274891" y="661670"/>
                    <a:pt x="7276161" y="815340"/>
                    <a:pt x="7281241" y="965200"/>
                  </a:cubicBezTo>
                  <a:lnTo>
                    <a:pt x="7276161" y="955040"/>
                  </a:lnTo>
                  <a:cubicBezTo>
                    <a:pt x="7278701" y="993140"/>
                    <a:pt x="7278701" y="1033780"/>
                    <a:pt x="7279972" y="1074593"/>
                  </a:cubicBezTo>
                  <a:cubicBezTo>
                    <a:pt x="7279972" y="1097574"/>
                    <a:pt x="7281241" y="1120555"/>
                    <a:pt x="7281241" y="1144813"/>
                  </a:cubicBezTo>
                  <a:cubicBezTo>
                    <a:pt x="7282511" y="1290359"/>
                    <a:pt x="7277431" y="1442290"/>
                    <a:pt x="7281241" y="1587836"/>
                  </a:cubicBezTo>
                  <a:lnTo>
                    <a:pt x="7278701" y="1573792"/>
                  </a:lnTo>
                  <a:cubicBezTo>
                    <a:pt x="7277431" y="1779345"/>
                    <a:pt x="7278701" y="1978513"/>
                    <a:pt x="7279972" y="2175129"/>
                  </a:cubicBezTo>
                  <a:cubicBezTo>
                    <a:pt x="7279972" y="2268330"/>
                    <a:pt x="7278701" y="2361531"/>
                    <a:pt x="7279972" y="2454732"/>
                  </a:cubicBezTo>
                  <a:cubicBezTo>
                    <a:pt x="7278701" y="2660284"/>
                    <a:pt x="7282511" y="2798170"/>
                    <a:pt x="7282511" y="3004999"/>
                  </a:cubicBezTo>
                  <a:lnTo>
                    <a:pt x="7277431" y="3010106"/>
                  </a:lnTo>
                  <a:cubicBezTo>
                    <a:pt x="7295211" y="3357375"/>
                    <a:pt x="7262191" y="3739116"/>
                    <a:pt x="7281241" y="4100429"/>
                  </a:cubicBezTo>
                  <a:lnTo>
                    <a:pt x="7274891" y="4074894"/>
                  </a:lnTo>
                  <a:cubicBezTo>
                    <a:pt x="7285051" y="4131070"/>
                    <a:pt x="7271081" y="4293214"/>
                    <a:pt x="7287591" y="4272786"/>
                  </a:cubicBezTo>
                  <a:lnTo>
                    <a:pt x="7282511" y="4336622"/>
                  </a:lnTo>
                  <a:cubicBezTo>
                    <a:pt x="7304101" y="4581753"/>
                    <a:pt x="7272351" y="4783476"/>
                    <a:pt x="7286322" y="5084782"/>
                  </a:cubicBezTo>
                  <a:lnTo>
                    <a:pt x="7282511" y="5065632"/>
                  </a:lnTo>
                  <a:cubicBezTo>
                    <a:pt x="7285051" y="5146065"/>
                    <a:pt x="7287591" y="5239266"/>
                    <a:pt x="7283781" y="5297995"/>
                  </a:cubicBezTo>
                  <a:cubicBezTo>
                    <a:pt x="7283781" y="5289058"/>
                    <a:pt x="7282511" y="5292888"/>
                    <a:pt x="7281241" y="5273738"/>
                  </a:cubicBezTo>
                  <a:cubicBezTo>
                    <a:pt x="7266001" y="5523096"/>
                    <a:pt x="7282511" y="5801226"/>
                    <a:pt x="7282511" y="6065386"/>
                  </a:cubicBezTo>
                  <a:lnTo>
                    <a:pt x="7274891" y="6034906"/>
                  </a:lnTo>
                  <a:cubicBezTo>
                    <a:pt x="7277431" y="6073006"/>
                    <a:pt x="7278701" y="6122536"/>
                    <a:pt x="7278701" y="6175876"/>
                  </a:cubicBezTo>
                  <a:lnTo>
                    <a:pt x="7278701" y="6337166"/>
                  </a:lnTo>
                  <a:cubicBezTo>
                    <a:pt x="7274891" y="6337166"/>
                    <a:pt x="7272351" y="6335896"/>
                    <a:pt x="7267272" y="6335896"/>
                  </a:cubicBezTo>
                  <a:lnTo>
                    <a:pt x="7264731" y="6337166"/>
                  </a:lnTo>
                  <a:lnTo>
                    <a:pt x="7253301" y="6342246"/>
                  </a:lnTo>
                  <a:lnTo>
                    <a:pt x="7245681" y="6342246"/>
                  </a:lnTo>
                  <a:cubicBezTo>
                    <a:pt x="7225361" y="6337166"/>
                    <a:pt x="7229172" y="6339706"/>
                    <a:pt x="7220281" y="6334626"/>
                  </a:cubicBezTo>
                  <a:cubicBezTo>
                    <a:pt x="7116141" y="6333356"/>
                    <a:pt x="7102172" y="6323196"/>
                    <a:pt x="7028511" y="6318116"/>
                  </a:cubicBezTo>
                  <a:cubicBezTo>
                    <a:pt x="7028511" y="6318116"/>
                    <a:pt x="7029781" y="6318116"/>
                    <a:pt x="7028511" y="6319386"/>
                  </a:cubicBezTo>
                  <a:cubicBezTo>
                    <a:pt x="6977711" y="6328276"/>
                    <a:pt x="6907861" y="6323196"/>
                    <a:pt x="6867222" y="6321926"/>
                  </a:cubicBezTo>
                  <a:lnTo>
                    <a:pt x="6850711" y="6318116"/>
                  </a:lnTo>
                  <a:cubicBezTo>
                    <a:pt x="6826581" y="6309226"/>
                    <a:pt x="6732601" y="6334626"/>
                    <a:pt x="6764351" y="6320656"/>
                  </a:cubicBezTo>
                  <a:cubicBezTo>
                    <a:pt x="6553531" y="6324466"/>
                    <a:pt x="6312231" y="6324466"/>
                    <a:pt x="6026926" y="6324466"/>
                  </a:cubicBezTo>
                  <a:cubicBezTo>
                    <a:pt x="5986381" y="6330816"/>
                    <a:pt x="5805488" y="6324466"/>
                    <a:pt x="5869424" y="6334626"/>
                  </a:cubicBezTo>
                  <a:cubicBezTo>
                    <a:pt x="5797691" y="6321926"/>
                    <a:pt x="5582491" y="6319386"/>
                    <a:pt x="5502961" y="6319386"/>
                  </a:cubicBezTo>
                  <a:cubicBezTo>
                    <a:pt x="5506080" y="6318116"/>
                    <a:pt x="5509199" y="6316846"/>
                    <a:pt x="5521674" y="6316846"/>
                  </a:cubicBezTo>
                  <a:cubicBezTo>
                    <a:pt x="5367292" y="6300336"/>
                    <a:pt x="5337663" y="6332086"/>
                    <a:pt x="5192637" y="6311766"/>
                  </a:cubicBezTo>
                  <a:cubicBezTo>
                    <a:pt x="5169246" y="6325736"/>
                    <a:pt x="4929096" y="6307956"/>
                    <a:pt x="4846447" y="6323196"/>
                  </a:cubicBezTo>
                  <a:cubicBezTo>
                    <a:pt x="4829293" y="6320656"/>
                    <a:pt x="4823055" y="6316846"/>
                    <a:pt x="4829293" y="6315576"/>
                  </a:cubicBezTo>
                  <a:cubicBezTo>
                    <a:pt x="4567311" y="6313036"/>
                    <a:pt x="4278818" y="6311766"/>
                    <a:pt x="4058941" y="6309226"/>
                  </a:cubicBezTo>
                  <a:cubicBezTo>
                    <a:pt x="3870251" y="6321926"/>
                    <a:pt x="3602031" y="6304146"/>
                    <a:pt x="3438293" y="6320656"/>
                  </a:cubicBezTo>
                  <a:cubicBezTo>
                    <a:pt x="3304183" y="6316846"/>
                    <a:pt x="3085864" y="6310496"/>
                    <a:pt x="2898734" y="6316846"/>
                  </a:cubicBezTo>
                  <a:lnTo>
                    <a:pt x="2917447" y="6314306"/>
                  </a:lnTo>
                  <a:cubicBezTo>
                    <a:pt x="2705366" y="6315576"/>
                    <a:pt x="2440265" y="6315576"/>
                    <a:pt x="2295239" y="6327006"/>
                  </a:cubicBezTo>
                  <a:cubicBezTo>
                    <a:pt x="2232863" y="6310496"/>
                    <a:pt x="2140857" y="6314306"/>
                    <a:pt x="2048851" y="6309226"/>
                  </a:cubicBezTo>
                  <a:cubicBezTo>
                    <a:pt x="1906945" y="6316846"/>
                    <a:pt x="1621571" y="6314306"/>
                    <a:pt x="1404812" y="6321926"/>
                  </a:cubicBezTo>
                  <a:cubicBezTo>
                    <a:pt x="1372064" y="6314306"/>
                    <a:pt x="1227038" y="6325736"/>
                    <a:pt x="1216122" y="6314306"/>
                  </a:cubicBezTo>
                  <a:cubicBezTo>
                    <a:pt x="1004570" y="6321926"/>
                    <a:pt x="814070" y="6325736"/>
                    <a:pt x="617220" y="6327006"/>
                  </a:cubicBezTo>
                  <a:lnTo>
                    <a:pt x="318770" y="6327006"/>
                  </a:lnTo>
                  <a:lnTo>
                    <a:pt x="168910" y="6325736"/>
                  </a:lnTo>
                  <a:lnTo>
                    <a:pt x="93980" y="6324466"/>
                  </a:lnTo>
                  <a:lnTo>
                    <a:pt x="58420" y="6324466"/>
                  </a:lnTo>
                  <a:lnTo>
                    <a:pt x="45720" y="6323196"/>
                  </a:lnTo>
                  <a:lnTo>
                    <a:pt x="48260" y="6323196"/>
                  </a:lnTo>
                  <a:cubicBezTo>
                    <a:pt x="52070" y="6180956"/>
                    <a:pt x="55880" y="6041256"/>
                    <a:pt x="58420" y="5906636"/>
                  </a:cubicBezTo>
                  <a:cubicBezTo>
                    <a:pt x="55880" y="5882506"/>
                    <a:pt x="53340" y="5858376"/>
                    <a:pt x="49530" y="5832976"/>
                  </a:cubicBezTo>
                  <a:cubicBezTo>
                    <a:pt x="46990" y="5667876"/>
                    <a:pt x="45720" y="5484996"/>
                    <a:pt x="45720" y="5301825"/>
                  </a:cubicBezTo>
                  <a:cubicBezTo>
                    <a:pt x="46990" y="5259693"/>
                    <a:pt x="48260" y="5216285"/>
                    <a:pt x="45720" y="5171600"/>
                  </a:cubicBezTo>
                  <a:lnTo>
                    <a:pt x="45720" y="5143512"/>
                  </a:lnTo>
                  <a:lnTo>
                    <a:pt x="48260" y="5137128"/>
                  </a:lnTo>
                  <a:lnTo>
                    <a:pt x="49530" y="5068185"/>
                  </a:lnTo>
                  <a:cubicBezTo>
                    <a:pt x="50800" y="5069462"/>
                    <a:pt x="53340" y="5069462"/>
                    <a:pt x="54610" y="5074569"/>
                  </a:cubicBezTo>
                  <a:lnTo>
                    <a:pt x="54610" y="5088612"/>
                  </a:lnTo>
                  <a:lnTo>
                    <a:pt x="54610" y="5075845"/>
                  </a:lnTo>
                  <a:cubicBezTo>
                    <a:pt x="55880" y="5079675"/>
                    <a:pt x="57150" y="5084782"/>
                    <a:pt x="57150" y="5092443"/>
                  </a:cubicBezTo>
                  <a:lnTo>
                    <a:pt x="57150" y="4732407"/>
                  </a:lnTo>
                  <a:cubicBezTo>
                    <a:pt x="58420" y="4734960"/>
                    <a:pt x="59690" y="4737514"/>
                    <a:pt x="58420" y="4746451"/>
                  </a:cubicBezTo>
                  <a:cubicBezTo>
                    <a:pt x="69850" y="4654527"/>
                    <a:pt x="57150" y="4616225"/>
                    <a:pt x="57150" y="4557496"/>
                  </a:cubicBezTo>
                  <a:lnTo>
                    <a:pt x="57150" y="4546005"/>
                  </a:lnTo>
                  <a:cubicBezTo>
                    <a:pt x="57150" y="4525577"/>
                    <a:pt x="59690" y="4503873"/>
                    <a:pt x="63500" y="4475785"/>
                  </a:cubicBezTo>
                  <a:cubicBezTo>
                    <a:pt x="50800" y="4459188"/>
                    <a:pt x="64770" y="4288107"/>
                    <a:pt x="54610" y="4208950"/>
                  </a:cubicBezTo>
                  <a:lnTo>
                    <a:pt x="54610" y="4180862"/>
                  </a:lnTo>
                  <a:cubicBezTo>
                    <a:pt x="57150" y="4175755"/>
                    <a:pt x="58420" y="4173202"/>
                    <a:pt x="59690" y="4177032"/>
                  </a:cubicBezTo>
                  <a:cubicBezTo>
                    <a:pt x="62230" y="3962542"/>
                    <a:pt x="63500" y="3725072"/>
                    <a:pt x="66040" y="3542500"/>
                  </a:cubicBezTo>
                  <a:cubicBezTo>
                    <a:pt x="53340" y="3386740"/>
                    <a:pt x="71120" y="3165867"/>
                    <a:pt x="54610" y="3033087"/>
                  </a:cubicBezTo>
                  <a:cubicBezTo>
                    <a:pt x="58420" y="2922012"/>
                    <a:pt x="64770" y="2743271"/>
                    <a:pt x="58420" y="2588787"/>
                  </a:cubicBezTo>
                  <a:lnTo>
                    <a:pt x="60960" y="2604108"/>
                  </a:lnTo>
                  <a:cubicBezTo>
                    <a:pt x="59690" y="2429197"/>
                    <a:pt x="59690" y="2212154"/>
                    <a:pt x="48260" y="2092142"/>
                  </a:cubicBezTo>
                  <a:cubicBezTo>
                    <a:pt x="64770" y="2041073"/>
                    <a:pt x="60960" y="1965746"/>
                    <a:pt x="66040" y="1890420"/>
                  </a:cubicBezTo>
                  <a:cubicBezTo>
                    <a:pt x="58420" y="1774238"/>
                    <a:pt x="60960" y="1539321"/>
                    <a:pt x="53340" y="1361856"/>
                  </a:cubicBezTo>
                  <a:cubicBezTo>
                    <a:pt x="60960" y="1335045"/>
                    <a:pt x="50800" y="1215033"/>
                    <a:pt x="60960" y="1206096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2384" y="58420"/>
                    <a:pt x="1169340" y="72390"/>
                    <a:pt x="1300331" y="63500"/>
                  </a:cubicBezTo>
                  <a:lnTo>
                    <a:pt x="1308128" y="66040"/>
                  </a:lnTo>
                  <a:lnTo>
                    <a:pt x="1390777" y="62230"/>
                  </a:lnTo>
                  <a:cubicBezTo>
                    <a:pt x="1389218" y="64770"/>
                    <a:pt x="1386099" y="69850"/>
                    <a:pt x="1361148" y="69850"/>
                  </a:cubicBezTo>
                  <a:cubicBezTo>
                    <a:pt x="2368532" y="73660"/>
                    <a:pt x="3407104" y="55880"/>
                    <a:pt x="4440998" y="58420"/>
                  </a:cubicBezTo>
                  <a:lnTo>
                    <a:pt x="4402012" y="62230"/>
                  </a:lnTo>
                  <a:lnTo>
                    <a:pt x="4603177" y="55880"/>
                  </a:lnTo>
                  <a:cubicBezTo>
                    <a:pt x="4601618" y="57150"/>
                    <a:pt x="4592261" y="58420"/>
                    <a:pt x="4582905" y="59690"/>
                  </a:cubicBezTo>
                  <a:cubicBezTo>
                    <a:pt x="4840209" y="66040"/>
                    <a:pt x="5106869" y="55880"/>
                    <a:pt x="5356376" y="57150"/>
                  </a:cubicBezTo>
                  <a:cubicBezTo>
                    <a:pt x="5354817" y="58420"/>
                    <a:pt x="5317391" y="62230"/>
                    <a:pt x="5351697" y="64770"/>
                  </a:cubicBezTo>
                  <a:cubicBezTo>
                    <a:pt x="5537268" y="54610"/>
                    <a:pt x="5649546" y="77470"/>
                    <a:pt x="5741552" y="57150"/>
                  </a:cubicBezTo>
                  <a:cubicBezTo>
                    <a:pt x="5750908" y="58420"/>
                    <a:pt x="5755587" y="62230"/>
                    <a:pt x="5736874" y="64770"/>
                  </a:cubicBezTo>
                  <a:cubicBezTo>
                    <a:pt x="6253041" y="58420"/>
                    <a:pt x="6691961" y="58420"/>
                    <a:pt x="7114871" y="62230"/>
                  </a:cubicBezTo>
                  <a:cubicBezTo>
                    <a:pt x="7163131" y="59690"/>
                    <a:pt x="7213931" y="58420"/>
                    <a:pt x="7264731" y="55880"/>
                  </a:cubicBezTo>
                  <a:lnTo>
                    <a:pt x="7264731" y="20320"/>
                  </a:lnTo>
                  <a:cubicBezTo>
                    <a:pt x="6986601" y="19050"/>
                    <a:pt x="6707201" y="19050"/>
                    <a:pt x="6427801" y="17780"/>
                  </a:cubicBezTo>
                  <a:cubicBezTo>
                    <a:pt x="5364173" y="12700"/>
                    <a:pt x="4406691" y="0"/>
                    <a:pt x="3341609" y="24130"/>
                  </a:cubicBezTo>
                  <a:cubicBezTo>
                    <a:pt x="3343168" y="22860"/>
                    <a:pt x="3333812" y="21590"/>
                    <a:pt x="3361881" y="20320"/>
                  </a:cubicBezTo>
                  <a:cubicBezTo>
                    <a:pt x="3054676" y="24130"/>
                    <a:pt x="2775540" y="17780"/>
                    <a:pt x="2485488" y="21590"/>
                  </a:cubicBezTo>
                  <a:lnTo>
                    <a:pt x="2487048" y="20320"/>
                  </a:lnTo>
                  <a:cubicBezTo>
                    <a:pt x="1772835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409095"/>
                    <a:pt x="20320" y="1871269"/>
                  </a:cubicBezTo>
                  <a:cubicBezTo>
                    <a:pt x="26670" y="2441964"/>
                    <a:pt x="8890" y="2994786"/>
                    <a:pt x="13970" y="3564205"/>
                  </a:cubicBezTo>
                  <a:cubicBezTo>
                    <a:pt x="7620" y="3999567"/>
                    <a:pt x="21590" y="4451528"/>
                    <a:pt x="25400" y="4899658"/>
                  </a:cubicBezTo>
                  <a:cubicBezTo>
                    <a:pt x="20320" y="5066908"/>
                    <a:pt x="13970" y="5239266"/>
                    <a:pt x="15240" y="5411336"/>
                  </a:cubicBezTo>
                  <a:lnTo>
                    <a:pt x="19050" y="5398636"/>
                  </a:lnTo>
                  <a:cubicBezTo>
                    <a:pt x="13970" y="5448166"/>
                    <a:pt x="15240" y="5502776"/>
                    <a:pt x="19050" y="5554846"/>
                  </a:cubicBezTo>
                  <a:cubicBezTo>
                    <a:pt x="17780" y="5615806"/>
                    <a:pt x="17780" y="5678036"/>
                    <a:pt x="19050" y="5740266"/>
                  </a:cubicBezTo>
                  <a:cubicBezTo>
                    <a:pt x="19050" y="5741536"/>
                    <a:pt x="19050" y="5744076"/>
                    <a:pt x="17780" y="5745346"/>
                  </a:cubicBezTo>
                  <a:lnTo>
                    <a:pt x="16510" y="5732646"/>
                  </a:lnTo>
                  <a:cubicBezTo>
                    <a:pt x="12700" y="5756776"/>
                    <a:pt x="15240" y="5784716"/>
                    <a:pt x="19050" y="5812656"/>
                  </a:cubicBezTo>
                  <a:cubicBezTo>
                    <a:pt x="19050" y="5836787"/>
                    <a:pt x="20320" y="5859646"/>
                    <a:pt x="20320" y="5883776"/>
                  </a:cubicBezTo>
                  <a:lnTo>
                    <a:pt x="24130" y="6079356"/>
                  </a:lnTo>
                  <a:cubicBezTo>
                    <a:pt x="21590" y="6128886"/>
                    <a:pt x="34290" y="6252076"/>
                    <a:pt x="15240" y="6255886"/>
                  </a:cubicBezTo>
                  <a:cubicBezTo>
                    <a:pt x="15240" y="6212706"/>
                    <a:pt x="6350" y="6323196"/>
                    <a:pt x="1270" y="6226676"/>
                  </a:cubicBezTo>
                  <a:cubicBezTo>
                    <a:pt x="0" y="6238106"/>
                    <a:pt x="0" y="6266046"/>
                    <a:pt x="0" y="6295256"/>
                  </a:cubicBezTo>
                  <a:cubicBezTo>
                    <a:pt x="0" y="6304146"/>
                    <a:pt x="1270" y="6313036"/>
                    <a:pt x="1270" y="6320656"/>
                  </a:cubicBezTo>
                  <a:cubicBezTo>
                    <a:pt x="2540" y="6338436"/>
                    <a:pt x="5080" y="6351136"/>
                    <a:pt x="7620" y="6347326"/>
                  </a:cubicBezTo>
                  <a:cubicBezTo>
                    <a:pt x="17780" y="6357486"/>
                    <a:pt x="25400" y="6401936"/>
                    <a:pt x="33020" y="6340976"/>
                  </a:cubicBezTo>
                  <a:lnTo>
                    <a:pt x="60960" y="6340976"/>
                  </a:lnTo>
                  <a:cubicBezTo>
                    <a:pt x="91440" y="6340976"/>
                    <a:pt x="121920" y="6340976"/>
                    <a:pt x="152400" y="6342246"/>
                  </a:cubicBezTo>
                  <a:cubicBezTo>
                    <a:pt x="194310" y="6343516"/>
                    <a:pt x="234950" y="6344786"/>
                    <a:pt x="273050" y="6346056"/>
                  </a:cubicBezTo>
                  <a:cubicBezTo>
                    <a:pt x="991870" y="6372726"/>
                    <a:pt x="1838330" y="6356216"/>
                    <a:pt x="2720960" y="6339706"/>
                  </a:cubicBezTo>
                  <a:cubicBezTo>
                    <a:pt x="3469481" y="6348596"/>
                    <a:pt x="4218001" y="6328276"/>
                    <a:pt x="4946249" y="6340976"/>
                  </a:cubicBezTo>
                  <a:cubicBezTo>
                    <a:pt x="4543920" y="6343516"/>
                    <a:pt x="4146268" y="6348596"/>
                    <a:pt x="3731463" y="6352406"/>
                  </a:cubicBezTo>
                  <a:cubicBezTo>
                    <a:pt x="3740819" y="6351136"/>
                    <a:pt x="3745498" y="6349866"/>
                    <a:pt x="3754854" y="6348596"/>
                  </a:cubicBezTo>
                  <a:cubicBezTo>
                    <a:pt x="3723666" y="6351136"/>
                    <a:pt x="3689359" y="6354946"/>
                    <a:pt x="3653492" y="6353676"/>
                  </a:cubicBezTo>
                  <a:cubicBezTo>
                    <a:pt x="3644135" y="6352406"/>
                    <a:pt x="3662849" y="6351136"/>
                    <a:pt x="3675324" y="6349866"/>
                  </a:cubicBezTo>
                  <a:cubicBezTo>
                    <a:pt x="3538095" y="6339706"/>
                    <a:pt x="3274554" y="6356216"/>
                    <a:pt x="3188786" y="6348596"/>
                  </a:cubicBezTo>
                  <a:cubicBezTo>
                    <a:pt x="3149800" y="6349866"/>
                    <a:pt x="3132647" y="6353676"/>
                    <a:pt x="3154478" y="6357486"/>
                  </a:cubicBezTo>
                  <a:cubicBezTo>
                    <a:pt x="2649227" y="6360026"/>
                    <a:pt x="2108109" y="6362566"/>
                    <a:pt x="1591942" y="6370186"/>
                  </a:cubicBezTo>
                  <a:cubicBezTo>
                    <a:pt x="1566991" y="6368916"/>
                    <a:pt x="1562313" y="6366376"/>
                    <a:pt x="1570110" y="6362566"/>
                  </a:cubicBezTo>
                  <a:cubicBezTo>
                    <a:pt x="1130355" y="6379076"/>
                    <a:pt x="735330" y="6372726"/>
                    <a:pt x="368300" y="6370186"/>
                  </a:cubicBezTo>
                  <a:cubicBezTo>
                    <a:pt x="354330" y="6373996"/>
                    <a:pt x="405130" y="6375266"/>
                    <a:pt x="369570" y="6379076"/>
                  </a:cubicBezTo>
                  <a:cubicBezTo>
                    <a:pt x="487680" y="6384156"/>
                    <a:pt x="585470" y="6368916"/>
                    <a:pt x="692150" y="6376536"/>
                  </a:cubicBezTo>
                  <a:lnTo>
                    <a:pt x="678180" y="6380346"/>
                  </a:lnTo>
                  <a:cubicBezTo>
                    <a:pt x="755650" y="6382886"/>
                    <a:pt x="693420" y="6370186"/>
                    <a:pt x="774700" y="6375266"/>
                  </a:cubicBezTo>
                  <a:cubicBezTo>
                    <a:pt x="806450" y="6379076"/>
                    <a:pt x="767080" y="6380346"/>
                    <a:pt x="781050" y="6381616"/>
                  </a:cubicBezTo>
                  <a:cubicBezTo>
                    <a:pt x="946150" y="6380346"/>
                    <a:pt x="1139711" y="6384156"/>
                    <a:pt x="1331519" y="6373996"/>
                  </a:cubicBezTo>
                  <a:cubicBezTo>
                    <a:pt x="1378302" y="6382886"/>
                    <a:pt x="1549838" y="6373996"/>
                    <a:pt x="1624690" y="6382886"/>
                  </a:cubicBezTo>
                  <a:cubicBezTo>
                    <a:pt x="1677710" y="6379076"/>
                    <a:pt x="1729171" y="6380346"/>
                    <a:pt x="1749443" y="6373996"/>
                  </a:cubicBezTo>
                  <a:cubicBezTo>
                    <a:pt x="2460538" y="6379076"/>
                    <a:pt x="3187226" y="6370186"/>
                    <a:pt x="3915474" y="6370186"/>
                  </a:cubicBezTo>
                  <a:cubicBezTo>
                    <a:pt x="4256987" y="6352406"/>
                    <a:pt x="4663994" y="6373996"/>
                    <a:pt x="5069443" y="6367646"/>
                  </a:cubicBezTo>
                  <a:cubicBezTo>
                    <a:pt x="5072562" y="6367646"/>
                    <a:pt x="5071003" y="6368916"/>
                    <a:pt x="5069443" y="6368916"/>
                  </a:cubicBezTo>
                  <a:cubicBezTo>
                    <a:pt x="5201994" y="6365106"/>
                    <a:pt x="5393802" y="6362566"/>
                    <a:pt x="5551303" y="6365106"/>
                  </a:cubicBezTo>
                  <a:lnTo>
                    <a:pt x="5685413" y="6357486"/>
                  </a:lnTo>
                  <a:cubicBezTo>
                    <a:pt x="5986381" y="6362566"/>
                    <a:pt x="6290467" y="6365106"/>
                    <a:pt x="6539561" y="6365106"/>
                  </a:cubicBezTo>
                  <a:lnTo>
                    <a:pt x="7178371" y="6365106"/>
                  </a:lnTo>
                  <a:cubicBezTo>
                    <a:pt x="7174561" y="6366376"/>
                    <a:pt x="7163131" y="6367646"/>
                    <a:pt x="7139001" y="6368916"/>
                  </a:cubicBezTo>
                  <a:cubicBezTo>
                    <a:pt x="7158051" y="6370186"/>
                    <a:pt x="7230441" y="6370186"/>
                    <a:pt x="7266001" y="6366376"/>
                  </a:cubicBezTo>
                  <a:cubicBezTo>
                    <a:pt x="7271081" y="6366376"/>
                    <a:pt x="7276161" y="6365106"/>
                    <a:pt x="7279971" y="6365106"/>
                  </a:cubicBezTo>
                  <a:lnTo>
                    <a:pt x="7305371" y="6365106"/>
                  </a:lnTo>
                  <a:lnTo>
                    <a:pt x="7305371" y="6349866"/>
                  </a:lnTo>
                  <a:cubicBezTo>
                    <a:pt x="7312991" y="6346056"/>
                    <a:pt x="7299021" y="6347326"/>
                    <a:pt x="7305371" y="6339706"/>
                  </a:cubicBezTo>
                  <a:lnTo>
                    <a:pt x="7305371" y="6033636"/>
                  </a:lnTo>
                  <a:cubicBezTo>
                    <a:pt x="7310451" y="6052686"/>
                    <a:pt x="7302831" y="6116186"/>
                    <a:pt x="7311721" y="6107296"/>
                  </a:cubicBezTo>
                  <a:cubicBezTo>
                    <a:pt x="7315531" y="6062846"/>
                    <a:pt x="7309181" y="6043796"/>
                    <a:pt x="7305371" y="6033636"/>
                  </a:cubicBezTo>
                  <a:cubicBezTo>
                    <a:pt x="7305371" y="5852026"/>
                    <a:pt x="7306641" y="5669146"/>
                    <a:pt x="7306641" y="5487536"/>
                  </a:cubicBezTo>
                  <a:cubicBezTo>
                    <a:pt x="7307911" y="5371966"/>
                    <a:pt x="7307911" y="5257140"/>
                    <a:pt x="7309181" y="5143512"/>
                  </a:cubicBezTo>
                  <a:cubicBezTo>
                    <a:pt x="7315531" y="5426576"/>
                    <a:pt x="7310451" y="5714866"/>
                    <a:pt x="7309181" y="5998076"/>
                  </a:cubicBezTo>
                  <a:cubicBezTo>
                    <a:pt x="7312991" y="6012046"/>
                    <a:pt x="7314261" y="5961246"/>
                    <a:pt x="7318071" y="5996806"/>
                  </a:cubicBezTo>
                  <a:cubicBezTo>
                    <a:pt x="7323151" y="5878696"/>
                    <a:pt x="7307911" y="5780906"/>
                    <a:pt x="7315531" y="5674226"/>
                  </a:cubicBezTo>
                  <a:lnTo>
                    <a:pt x="7319341" y="5688196"/>
                  </a:lnTo>
                  <a:cubicBezTo>
                    <a:pt x="7321881" y="5610726"/>
                    <a:pt x="7309181" y="5672956"/>
                    <a:pt x="7314261" y="5591676"/>
                  </a:cubicBezTo>
                  <a:cubicBezTo>
                    <a:pt x="7319341" y="5562466"/>
                    <a:pt x="7320611" y="5603106"/>
                    <a:pt x="7321881" y="5587866"/>
                  </a:cubicBezTo>
                  <a:close/>
                  <a:moveTo>
                    <a:pt x="6849441" y="6338436"/>
                  </a:moveTo>
                  <a:lnTo>
                    <a:pt x="6877381" y="6338436"/>
                  </a:lnTo>
                  <a:cubicBezTo>
                    <a:pt x="6871031" y="6337166"/>
                    <a:pt x="6862141" y="6337166"/>
                    <a:pt x="6849441" y="6338436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51288" y="1707041"/>
            <a:ext cx="5953596" cy="5194978"/>
            <a:chOff x="0" y="0"/>
            <a:chExt cx="8429377" cy="7355290"/>
          </a:xfrm>
        </p:grpSpPr>
        <p:sp>
          <p:nvSpPr>
            <p:cNvPr id="7" name="Freeform 7"/>
            <p:cNvSpPr/>
            <p:nvPr/>
          </p:nvSpPr>
          <p:spPr>
            <a:xfrm>
              <a:off x="1270" y="-10160"/>
              <a:ext cx="8425567" cy="7379420"/>
            </a:xfrm>
            <a:custGeom>
              <a:avLst/>
              <a:gdLst/>
              <a:ahLst/>
              <a:cxnLst/>
              <a:rect l="l" t="t" r="r" b="b"/>
              <a:pathLst>
                <a:path w="8425567" h="7379420">
                  <a:moveTo>
                    <a:pt x="8423027" y="6565350"/>
                  </a:moveTo>
                  <a:cubicBezTo>
                    <a:pt x="8421758" y="6400250"/>
                    <a:pt x="8425568" y="6202599"/>
                    <a:pt x="8415408" y="6009991"/>
                  </a:cubicBezTo>
                  <a:cubicBezTo>
                    <a:pt x="8424297" y="5963013"/>
                    <a:pt x="8415408" y="5790762"/>
                    <a:pt x="8424297" y="5715598"/>
                  </a:cubicBezTo>
                  <a:cubicBezTo>
                    <a:pt x="8420487" y="5662356"/>
                    <a:pt x="8421758" y="5609115"/>
                    <a:pt x="8415408" y="5590324"/>
                  </a:cubicBezTo>
                  <a:lnTo>
                    <a:pt x="8415408" y="5538649"/>
                  </a:lnTo>
                  <a:cubicBezTo>
                    <a:pt x="8417947" y="4981181"/>
                    <a:pt x="8419218" y="4442505"/>
                    <a:pt x="8412868" y="3883471"/>
                  </a:cubicBezTo>
                  <a:cubicBezTo>
                    <a:pt x="8412868" y="3726879"/>
                    <a:pt x="8411597" y="3571853"/>
                    <a:pt x="8411597" y="3415261"/>
                  </a:cubicBezTo>
                  <a:cubicBezTo>
                    <a:pt x="8409058" y="3374547"/>
                    <a:pt x="8407787" y="3332267"/>
                    <a:pt x="8406518" y="3288422"/>
                  </a:cubicBezTo>
                  <a:cubicBezTo>
                    <a:pt x="8405247" y="3094247"/>
                    <a:pt x="8407787" y="2907903"/>
                    <a:pt x="8407787" y="2723124"/>
                  </a:cubicBezTo>
                  <a:cubicBezTo>
                    <a:pt x="8410327" y="2569664"/>
                    <a:pt x="8411597" y="2411506"/>
                    <a:pt x="8409058" y="2254914"/>
                  </a:cubicBezTo>
                  <a:cubicBezTo>
                    <a:pt x="8409058" y="2251782"/>
                    <a:pt x="8410327" y="2253348"/>
                    <a:pt x="8410327" y="2254914"/>
                  </a:cubicBezTo>
                  <a:cubicBezTo>
                    <a:pt x="8406518" y="2121811"/>
                    <a:pt x="8403977" y="1929203"/>
                    <a:pt x="8406518" y="1771045"/>
                  </a:cubicBezTo>
                  <a:lnTo>
                    <a:pt x="8401437" y="1680221"/>
                  </a:lnTo>
                  <a:lnTo>
                    <a:pt x="8401437" y="1424976"/>
                  </a:lnTo>
                  <a:cubicBezTo>
                    <a:pt x="8403977" y="1191654"/>
                    <a:pt x="8406518" y="974090"/>
                    <a:pt x="8406518" y="783590"/>
                  </a:cubicBezTo>
                  <a:cubicBezTo>
                    <a:pt x="8406518" y="548640"/>
                    <a:pt x="8406518" y="311150"/>
                    <a:pt x="8407787" y="74930"/>
                  </a:cubicBezTo>
                  <a:lnTo>
                    <a:pt x="8407787" y="17780"/>
                  </a:lnTo>
                  <a:lnTo>
                    <a:pt x="8367147" y="17780"/>
                  </a:lnTo>
                  <a:lnTo>
                    <a:pt x="8367147" y="52070"/>
                  </a:lnTo>
                  <a:lnTo>
                    <a:pt x="8373497" y="52070"/>
                  </a:lnTo>
                  <a:lnTo>
                    <a:pt x="8373497" y="74930"/>
                  </a:lnTo>
                  <a:cubicBezTo>
                    <a:pt x="8373497" y="100330"/>
                    <a:pt x="8374768" y="127000"/>
                    <a:pt x="8374768" y="153670"/>
                  </a:cubicBezTo>
                  <a:cubicBezTo>
                    <a:pt x="8374768" y="191770"/>
                    <a:pt x="8374768" y="231140"/>
                    <a:pt x="8376037" y="270510"/>
                  </a:cubicBezTo>
                  <a:lnTo>
                    <a:pt x="8376037" y="508000"/>
                  </a:lnTo>
                  <a:cubicBezTo>
                    <a:pt x="8376037" y="661670"/>
                    <a:pt x="8377308" y="815340"/>
                    <a:pt x="8382387" y="965200"/>
                  </a:cubicBezTo>
                  <a:lnTo>
                    <a:pt x="8377308" y="955040"/>
                  </a:lnTo>
                  <a:cubicBezTo>
                    <a:pt x="8379847" y="993140"/>
                    <a:pt x="8379847" y="1033780"/>
                    <a:pt x="8381118" y="1082040"/>
                  </a:cubicBezTo>
                  <a:cubicBezTo>
                    <a:pt x="8381118" y="1110226"/>
                    <a:pt x="8382387" y="1138413"/>
                    <a:pt x="8382387" y="1168166"/>
                  </a:cubicBezTo>
                  <a:cubicBezTo>
                    <a:pt x="8383658" y="1346680"/>
                    <a:pt x="8378577" y="1533025"/>
                    <a:pt x="8382387" y="1711540"/>
                  </a:cubicBezTo>
                  <a:lnTo>
                    <a:pt x="8379847" y="1694315"/>
                  </a:lnTo>
                  <a:cubicBezTo>
                    <a:pt x="8378577" y="1946428"/>
                    <a:pt x="8379847" y="2190711"/>
                    <a:pt x="8381118" y="2431863"/>
                  </a:cubicBezTo>
                  <a:cubicBezTo>
                    <a:pt x="8381118" y="2546175"/>
                    <a:pt x="8379847" y="2660488"/>
                    <a:pt x="8381118" y="2774800"/>
                  </a:cubicBezTo>
                  <a:cubicBezTo>
                    <a:pt x="8379847" y="3026913"/>
                    <a:pt x="8383658" y="3196032"/>
                    <a:pt x="8383658" y="3449711"/>
                  </a:cubicBezTo>
                  <a:lnTo>
                    <a:pt x="8378577" y="3455975"/>
                  </a:lnTo>
                  <a:cubicBezTo>
                    <a:pt x="8396358" y="3881905"/>
                    <a:pt x="8363337" y="4350115"/>
                    <a:pt x="8382387" y="4793271"/>
                  </a:cubicBezTo>
                  <a:lnTo>
                    <a:pt x="8376037" y="4761953"/>
                  </a:lnTo>
                  <a:cubicBezTo>
                    <a:pt x="8386197" y="4830853"/>
                    <a:pt x="8372227" y="5029725"/>
                    <a:pt x="8388737" y="5004670"/>
                  </a:cubicBezTo>
                  <a:lnTo>
                    <a:pt x="8383658" y="5082966"/>
                  </a:lnTo>
                  <a:cubicBezTo>
                    <a:pt x="8405247" y="5383623"/>
                    <a:pt x="8373497" y="5631038"/>
                    <a:pt x="8387468" y="6000595"/>
                  </a:cubicBezTo>
                  <a:lnTo>
                    <a:pt x="8383658" y="5977106"/>
                  </a:lnTo>
                  <a:cubicBezTo>
                    <a:pt x="8386197" y="6075760"/>
                    <a:pt x="8388737" y="6190072"/>
                    <a:pt x="8384927" y="6262104"/>
                  </a:cubicBezTo>
                  <a:cubicBezTo>
                    <a:pt x="8384927" y="6251143"/>
                    <a:pt x="8383658" y="6255840"/>
                    <a:pt x="8382387" y="6232352"/>
                  </a:cubicBezTo>
                  <a:cubicBezTo>
                    <a:pt x="8367147" y="6500580"/>
                    <a:pt x="8383658" y="6778710"/>
                    <a:pt x="8383658" y="7042870"/>
                  </a:cubicBezTo>
                  <a:lnTo>
                    <a:pt x="8376037" y="7012390"/>
                  </a:lnTo>
                  <a:cubicBezTo>
                    <a:pt x="8378577" y="7050490"/>
                    <a:pt x="8379847" y="7100020"/>
                    <a:pt x="8379847" y="7153360"/>
                  </a:cubicBezTo>
                  <a:lnTo>
                    <a:pt x="8379847" y="7314651"/>
                  </a:lnTo>
                  <a:cubicBezTo>
                    <a:pt x="8376037" y="7314651"/>
                    <a:pt x="8373497" y="7313380"/>
                    <a:pt x="8368418" y="7313380"/>
                  </a:cubicBezTo>
                  <a:lnTo>
                    <a:pt x="8365877" y="7314651"/>
                  </a:lnTo>
                  <a:lnTo>
                    <a:pt x="8354447" y="7319730"/>
                  </a:lnTo>
                  <a:lnTo>
                    <a:pt x="8346827" y="7319730"/>
                  </a:lnTo>
                  <a:cubicBezTo>
                    <a:pt x="8326508" y="7314651"/>
                    <a:pt x="8330318" y="7317190"/>
                    <a:pt x="8321427" y="7312110"/>
                  </a:cubicBezTo>
                  <a:cubicBezTo>
                    <a:pt x="8217287" y="7310840"/>
                    <a:pt x="8203318" y="7300680"/>
                    <a:pt x="8129658" y="7295601"/>
                  </a:cubicBezTo>
                  <a:cubicBezTo>
                    <a:pt x="8129658" y="7295601"/>
                    <a:pt x="8130927" y="7295601"/>
                    <a:pt x="8129658" y="7296870"/>
                  </a:cubicBezTo>
                  <a:cubicBezTo>
                    <a:pt x="8078858" y="7305760"/>
                    <a:pt x="8009008" y="7300680"/>
                    <a:pt x="7968368" y="7299410"/>
                  </a:cubicBezTo>
                  <a:lnTo>
                    <a:pt x="7951858" y="7295601"/>
                  </a:lnTo>
                  <a:cubicBezTo>
                    <a:pt x="7927727" y="7286710"/>
                    <a:pt x="7833747" y="7312110"/>
                    <a:pt x="7865497" y="7298140"/>
                  </a:cubicBezTo>
                  <a:cubicBezTo>
                    <a:pt x="7654677" y="7301951"/>
                    <a:pt x="7413377" y="7301951"/>
                    <a:pt x="7071389" y="7301951"/>
                  </a:cubicBezTo>
                  <a:cubicBezTo>
                    <a:pt x="7022373" y="7308301"/>
                    <a:pt x="6803691" y="7301951"/>
                    <a:pt x="6880984" y="7312110"/>
                  </a:cubicBezTo>
                  <a:cubicBezTo>
                    <a:pt x="6794264" y="7299410"/>
                    <a:pt x="6534106" y="7296870"/>
                    <a:pt x="6437961" y="7296870"/>
                  </a:cubicBezTo>
                  <a:cubicBezTo>
                    <a:pt x="6441732" y="7295601"/>
                    <a:pt x="6445502" y="7294330"/>
                    <a:pt x="6460584" y="7294330"/>
                  </a:cubicBezTo>
                  <a:cubicBezTo>
                    <a:pt x="6273949" y="7277820"/>
                    <a:pt x="6238130" y="7309570"/>
                    <a:pt x="6062806" y="7289251"/>
                  </a:cubicBezTo>
                  <a:cubicBezTo>
                    <a:pt x="6034529" y="7303220"/>
                    <a:pt x="5744208" y="7285440"/>
                    <a:pt x="5644292" y="7300680"/>
                  </a:cubicBezTo>
                  <a:cubicBezTo>
                    <a:pt x="5623555" y="7298140"/>
                    <a:pt x="5616014" y="7294330"/>
                    <a:pt x="5623555" y="7293060"/>
                  </a:cubicBezTo>
                  <a:cubicBezTo>
                    <a:pt x="5306841" y="7290520"/>
                    <a:pt x="4958079" y="7289251"/>
                    <a:pt x="4692266" y="7286710"/>
                  </a:cubicBezTo>
                  <a:cubicBezTo>
                    <a:pt x="4464157" y="7299410"/>
                    <a:pt x="4139902" y="7281630"/>
                    <a:pt x="3941956" y="7298140"/>
                  </a:cubicBezTo>
                  <a:cubicBezTo>
                    <a:pt x="3779829" y="7294330"/>
                    <a:pt x="3515901" y="7287980"/>
                    <a:pt x="3289677" y="7294330"/>
                  </a:cubicBezTo>
                  <a:lnTo>
                    <a:pt x="3312299" y="7291790"/>
                  </a:lnTo>
                  <a:cubicBezTo>
                    <a:pt x="3055912" y="7293060"/>
                    <a:pt x="2735428" y="7293060"/>
                    <a:pt x="2560104" y="7304490"/>
                  </a:cubicBezTo>
                  <a:cubicBezTo>
                    <a:pt x="2484696" y="7287980"/>
                    <a:pt x="2373469" y="7291790"/>
                    <a:pt x="2262242" y="7286710"/>
                  </a:cubicBezTo>
                  <a:cubicBezTo>
                    <a:pt x="2090689" y="7294330"/>
                    <a:pt x="1745698" y="7291790"/>
                    <a:pt x="1483655" y="7299410"/>
                  </a:cubicBezTo>
                  <a:cubicBezTo>
                    <a:pt x="1444066" y="7291790"/>
                    <a:pt x="1268742" y="7303220"/>
                    <a:pt x="1255546" y="7291790"/>
                  </a:cubicBezTo>
                  <a:cubicBezTo>
                    <a:pt x="1004570" y="7299410"/>
                    <a:pt x="814070" y="7303220"/>
                    <a:pt x="617220" y="7304490"/>
                  </a:cubicBezTo>
                  <a:lnTo>
                    <a:pt x="318770" y="7304490"/>
                  </a:lnTo>
                  <a:lnTo>
                    <a:pt x="168910" y="7303220"/>
                  </a:lnTo>
                  <a:lnTo>
                    <a:pt x="93980" y="7301951"/>
                  </a:lnTo>
                  <a:lnTo>
                    <a:pt x="58420" y="7301951"/>
                  </a:lnTo>
                  <a:lnTo>
                    <a:pt x="45720" y="7300680"/>
                  </a:lnTo>
                  <a:lnTo>
                    <a:pt x="48260" y="7300680"/>
                  </a:lnTo>
                  <a:cubicBezTo>
                    <a:pt x="52070" y="7158440"/>
                    <a:pt x="55880" y="7018740"/>
                    <a:pt x="58420" y="6884120"/>
                  </a:cubicBezTo>
                  <a:cubicBezTo>
                    <a:pt x="55880" y="6859990"/>
                    <a:pt x="53340" y="6835860"/>
                    <a:pt x="49530" y="6810460"/>
                  </a:cubicBezTo>
                  <a:cubicBezTo>
                    <a:pt x="46990" y="6645360"/>
                    <a:pt x="45720" y="6462480"/>
                    <a:pt x="45720" y="6266802"/>
                  </a:cubicBezTo>
                  <a:cubicBezTo>
                    <a:pt x="46990" y="6215126"/>
                    <a:pt x="48260" y="6161885"/>
                    <a:pt x="45720" y="6107078"/>
                  </a:cubicBezTo>
                  <a:lnTo>
                    <a:pt x="45720" y="6072628"/>
                  </a:lnTo>
                  <a:lnTo>
                    <a:pt x="48260" y="6064798"/>
                  </a:lnTo>
                  <a:lnTo>
                    <a:pt x="49530" y="5980238"/>
                  </a:lnTo>
                  <a:cubicBezTo>
                    <a:pt x="50800" y="5981804"/>
                    <a:pt x="53340" y="5981804"/>
                    <a:pt x="54610" y="5988068"/>
                  </a:cubicBezTo>
                  <a:lnTo>
                    <a:pt x="54610" y="6005293"/>
                  </a:lnTo>
                  <a:lnTo>
                    <a:pt x="54610" y="5989634"/>
                  </a:lnTo>
                  <a:cubicBezTo>
                    <a:pt x="55880" y="5994332"/>
                    <a:pt x="57150" y="6000595"/>
                    <a:pt x="57150" y="6009991"/>
                  </a:cubicBezTo>
                  <a:lnTo>
                    <a:pt x="57150" y="5568401"/>
                  </a:lnTo>
                  <a:cubicBezTo>
                    <a:pt x="58420" y="5571533"/>
                    <a:pt x="59690" y="5574665"/>
                    <a:pt x="58420" y="5585626"/>
                  </a:cubicBezTo>
                  <a:cubicBezTo>
                    <a:pt x="69850" y="5472880"/>
                    <a:pt x="57150" y="5425903"/>
                    <a:pt x="57150" y="5353870"/>
                  </a:cubicBezTo>
                  <a:lnTo>
                    <a:pt x="57150" y="5339777"/>
                  </a:lnTo>
                  <a:cubicBezTo>
                    <a:pt x="57150" y="5314722"/>
                    <a:pt x="59690" y="5288101"/>
                    <a:pt x="63500" y="5253651"/>
                  </a:cubicBezTo>
                  <a:cubicBezTo>
                    <a:pt x="50800" y="5233294"/>
                    <a:pt x="64770" y="5023461"/>
                    <a:pt x="54610" y="4926374"/>
                  </a:cubicBezTo>
                  <a:lnTo>
                    <a:pt x="54610" y="4891924"/>
                  </a:lnTo>
                  <a:cubicBezTo>
                    <a:pt x="57150" y="4885660"/>
                    <a:pt x="58420" y="4882528"/>
                    <a:pt x="59690" y="4887226"/>
                  </a:cubicBezTo>
                  <a:cubicBezTo>
                    <a:pt x="62230" y="4624151"/>
                    <a:pt x="63500" y="4332890"/>
                    <a:pt x="66040" y="4108964"/>
                  </a:cubicBezTo>
                  <a:cubicBezTo>
                    <a:pt x="53340" y="3917921"/>
                    <a:pt x="71120" y="3647017"/>
                    <a:pt x="54610" y="3484162"/>
                  </a:cubicBezTo>
                  <a:cubicBezTo>
                    <a:pt x="58420" y="3347926"/>
                    <a:pt x="64770" y="3128698"/>
                    <a:pt x="58420" y="2939221"/>
                  </a:cubicBezTo>
                  <a:lnTo>
                    <a:pt x="60960" y="2958012"/>
                  </a:lnTo>
                  <a:cubicBezTo>
                    <a:pt x="59690" y="2743481"/>
                    <a:pt x="59690" y="2477275"/>
                    <a:pt x="48260" y="2330078"/>
                  </a:cubicBezTo>
                  <a:cubicBezTo>
                    <a:pt x="64770" y="2267442"/>
                    <a:pt x="60960" y="2175052"/>
                    <a:pt x="66040" y="2082663"/>
                  </a:cubicBezTo>
                  <a:cubicBezTo>
                    <a:pt x="58420" y="1940164"/>
                    <a:pt x="60960" y="1652035"/>
                    <a:pt x="53340" y="1434372"/>
                  </a:cubicBezTo>
                  <a:cubicBezTo>
                    <a:pt x="60960" y="1401488"/>
                    <a:pt x="50800" y="1254291"/>
                    <a:pt x="60960" y="1243330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7599" y="58420"/>
                    <a:pt x="1198989" y="72390"/>
                    <a:pt x="1357346" y="63500"/>
                  </a:cubicBezTo>
                  <a:lnTo>
                    <a:pt x="1366772" y="66040"/>
                  </a:lnTo>
                  <a:lnTo>
                    <a:pt x="1466688" y="62230"/>
                  </a:lnTo>
                  <a:cubicBezTo>
                    <a:pt x="1464803" y="64770"/>
                    <a:pt x="1461032" y="69850"/>
                    <a:pt x="1430869" y="69850"/>
                  </a:cubicBezTo>
                  <a:cubicBezTo>
                    <a:pt x="2648709" y="73660"/>
                    <a:pt x="3904252" y="55880"/>
                    <a:pt x="5154140" y="58420"/>
                  </a:cubicBezTo>
                  <a:lnTo>
                    <a:pt x="5107010" y="62230"/>
                  </a:lnTo>
                  <a:lnTo>
                    <a:pt x="5350201" y="55880"/>
                  </a:lnTo>
                  <a:cubicBezTo>
                    <a:pt x="5348315" y="57150"/>
                    <a:pt x="5337004" y="58420"/>
                    <a:pt x="5325693" y="59690"/>
                  </a:cubicBezTo>
                  <a:cubicBezTo>
                    <a:pt x="5636751" y="66040"/>
                    <a:pt x="5959120" y="55880"/>
                    <a:pt x="6260752" y="57150"/>
                  </a:cubicBezTo>
                  <a:cubicBezTo>
                    <a:pt x="6258867" y="58420"/>
                    <a:pt x="6213622" y="62230"/>
                    <a:pt x="6255097" y="64770"/>
                  </a:cubicBezTo>
                  <a:cubicBezTo>
                    <a:pt x="6479436" y="54610"/>
                    <a:pt x="6615170" y="77470"/>
                    <a:pt x="6726397" y="57150"/>
                  </a:cubicBezTo>
                  <a:cubicBezTo>
                    <a:pt x="6737708" y="58420"/>
                    <a:pt x="6743364" y="62230"/>
                    <a:pt x="6720741" y="64770"/>
                  </a:cubicBezTo>
                  <a:cubicBezTo>
                    <a:pt x="7344743" y="58420"/>
                    <a:pt x="7793107" y="58420"/>
                    <a:pt x="8216018" y="62230"/>
                  </a:cubicBezTo>
                  <a:cubicBezTo>
                    <a:pt x="8264277" y="59690"/>
                    <a:pt x="8315077" y="58420"/>
                    <a:pt x="8365877" y="55880"/>
                  </a:cubicBezTo>
                  <a:lnTo>
                    <a:pt x="8365877" y="20320"/>
                  </a:lnTo>
                  <a:cubicBezTo>
                    <a:pt x="8087747" y="19050"/>
                    <a:pt x="7808347" y="19050"/>
                    <a:pt x="7528947" y="17780"/>
                  </a:cubicBezTo>
                  <a:cubicBezTo>
                    <a:pt x="6270179" y="12700"/>
                    <a:pt x="5112666" y="0"/>
                    <a:pt x="3825074" y="24130"/>
                  </a:cubicBezTo>
                  <a:cubicBezTo>
                    <a:pt x="3826959" y="22860"/>
                    <a:pt x="3815648" y="21590"/>
                    <a:pt x="3849581" y="20320"/>
                  </a:cubicBezTo>
                  <a:cubicBezTo>
                    <a:pt x="3478197" y="24130"/>
                    <a:pt x="3140746" y="17780"/>
                    <a:pt x="2790099" y="21590"/>
                  </a:cubicBezTo>
                  <a:lnTo>
                    <a:pt x="2791984" y="20320"/>
                  </a:lnTo>
                  <a:cubicBezTo>
                    <a:pt x="1928562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492311"/>
                    <a:pt x="20320" y="2059174"/>
                  </a:cubicBezTo>
                  <a:cubicBezTo>
                    <a:pt x="26670" y="2759140"/>
                    <a:pt x="8890" y="3437184"/>
                    <a:pt x="13970" y="4135585"/>
                  </a:cubicBezTo>
                  <a:cubicBezTo>
                    <a:pt x="7620" y="4669563"/>
                    <a:pt x="21590" y="5223899"/>
                    <a:pt x="25400" y="5773537"/>
                  </a:cubicBezTo>
                  <a:cubicBezTo>
                    <a:pt x="20320" y="5978672"/>
                    <a:pt x="13970" y="6190072"/>
                    <a:pt x="15240" y="6388820"/>
                  </a:cubicBezTo>
                  <a:lnTo>
                    <a:pt x="19050" y="6376120"/>
                  </a:lnTo>
                  <a:cubicBezTo>
                    <a:pt x="13970" y="6425650"/>
                    <a:pt x="15240" y="6480260"/>
                    <a:pt x="19050" y="6532330"/>
                  </a:cubicBezTo>
                  <a:cubicBezTo>
                    <a:pt x="17780" y="6593290"/>
                    <a:pt x="17780" y="6655520"/>
                    <a:pt x="19050" y="6717751"/>
                  </a:cubicBezTo>
                  <a:cubicBezTo>
                    <a:pt x="19050" y="6719020"/>
                    <a:pt x="19050" y="6721560"/>
                    <a:pt x="17780" y="6722830"/>
                  </a:cubicBezTo>
                  <a:lnTo>
                    <a:pt x="16510" y="6710130"/>
                  </a:lnTo>
                  <a:cubicBezTo>
                    <a:pt x="12700" y="6734260"/>
                    <a:pt x="15240" y="6762201"/>
                    <a:pt x="19050" y="6790140"/>
                  </a:cubicBezTo>
                  <a:cubicBezTo>
                    <a:pt x="19050" y="6814270"/>
                    <a:pt x="20320" y="6837130"/>
                    <a:pt x="20320" y="6861260"/>
                  </a:cubicBezTo>
                  <a:lnTo>
                    <a:pt x="24130" y="7056840"/>
                  </a:lnTo>
                  <a:cubicBezTo>
                    <a:pt x="21590" y="7106370"/>
                    <a:pt x="34290" y="7229560"/>
                    <a:pt x="15240" y="7233370"/>
                  </a:cubicBezTo>
                  <a:cubicBezTo>
                    <a:pt x="15240" y="7190190"/>
                    <a:pt x="6350" y="7300680"/>
                    <a:pt x="1270" y="7204160"/>
                  </a:cubicBezTo>
                  <a:cubicBezTo>
                    <a:pt x="0" y="7215590"/>
                    <a:pt x="0" y="7243530"/>
                    <a:pt x="0" y="7272740"/>
                  </a:cubicBezTo>
                  <a:cubicBezTo>
                    <a:pt x="0" y="7281630"/>
                    <a:pt x="1270" y="7290520"/>
                    <a:pt x="1270" y="7298140"/>
                  </a:cubicBezTo>
                  <a:cubicBezTo>
                    <a:pt x="2540" y="7315920"/>
                    <a:pt x="5080" y="7328620"/>
                    <a:pt x="7620" y="7324810"/>
                  </a:cubicBezTo>
                  <a:cubicBezTo>
                    <a:pt x="17780" y="7334970"/>
                    <a:pt x="25400" y="7379420"/>
                    <a:pt x="33020" y="7318460"/>
                  </a:cubicBezTo>
                  <a:lnTo>
                    <a:pt x="60960" y="7318460"/>
                  </a:lnTo>
                  <a:cubicBezTo>
                    <a:pt x="91440" y="7318460"/>
                    <a:pt x="121920" y="7318460"/>
                    <a:pt x="152400" y="7319730"/>
                  </a:cubicBezTo>
                  <a:cubicBezTo>
                    <a:pt x="194310" y="7321001"/>
                    <a:pt x="234950" y="7322270"/>
                    <a:pt x="273050" y="7323540"/>
                  </a:cubicBezTo>
                  <a:cubicBezTo>
                    <a:pt x="991870" y="7350210"/>
                    <a:pt x="2007741" y="7333701"/>
                    <a:pt x="3074764" y="7317190"/>
                  </a:cubicBezTo>
                  <a:cubicBezTo>
                    <a:pt x="3979660" y="7326080"/>
                    <a:pt x="4884556" y="7305760"/>
                    <a:pt x="5764945" y="7318460"/>
                  </a:cubicBezTo>
                  <a:cubicBezTo>
                    <a:pt x="5278563" y="7321001"/>
                    <a:pt x="4797837" y="7326080"/>
                    <a:pt x="4296374" y="7329890"/>
                  </a:cubicBezTo>
                  <a:cubicBezTo>
                    <a:pt x="4307685" y="7328620"/>
                    <a:pt x="4313341" y="7327351"/>
                    <a:pt x="4324652" y="7326080"/>
                  </a:cubicBezTo>
                  <a:cubicBezTo>
                    <a:pt x="4286948" y="7328620"/>
                    <a:pt x="4245473" y="7332430"/>
                    <a:pt x="4202114" y="7331160"/>
                  </a:cubicBezTo>
                  <a:cubicBezTo>
                    <a:pt x="4190802" y="7329890"/>
                    <a:pt x="4213425" y="7328620"/>
                    <a:pt x="4228506" y="7327351"/>
                  </a:cubicBezTo>
                  <a:cubicBezTo>
                    <a:pt x="4062609" y="7317190"/>
                    <a:pt x="3744010" y="7333701"/>
                    <a:pt x="3640324" y="7326080"/>
                  </a:cubicBezTo>
                  <a:cubicBezTo>
                    <a:pt x="3593194" y="7327351"/>
                    <a:pt x="3572457" y="7331160"/>
                    <a:pt x="3598849" y="7334970"/>
                  </a:cubicBezTo>
                  <a:cubicBezTo>
                    <a:pt x="2988045" y="7337510"/>
                    <a:pt x="2333880" y="7340051"/>
                    <a:pt x="1709879" y="7347670"/>
                  </a:cubicBezTo>
                  <a:cubicBezTo>
                    <a:pt x="1679716" y="7346401"/>
                    <a:pt x="1674060" y="7343860"/>
                    <a:pt x="1683486" y="7340051"/>
                  </a:cubicBezTo>
                  <a:cubicBezTo>
                    <a:pt x="1151860" y="7356560"/>
                    <a:pt x="735330" y="7350210"/>
                    <a:pt x="368300" y="7347670"/>
                  </a:cubicBezTo>
                  <a:cubicBezTo>
                    <a:pt x="354330" y="7351480"/>
                    <a:pt x="405130" y="7352751"/>
                    <a:pt x="369570" y="7356560"/>
                  </a:cubicBezTo>
                  <a:cubicBezTo>
                    <a:pt x="487680" y="7361640"/>
                    <a:pt x="585470" y="7346401"/>
                    <a:pt x="692150" y="7354020"/>
                  </a:cubicBezTo>
                  <a:lnTo>
                    <a:pt x="678180" y="7357830"/>
                  </a:lnTo>
                  <a:cubicBezTo>
                    <a:pt x="755650" y="7360370"/>
                    <a:pt x="693420" y="7347670"/>
                    <a:pt x="774700" y="7352751"/>
                  </a:cubicBezTo>
                  <a:cubicBezTo>
                    <a:pt x="806450" y="7356560"/>
                    <a:pt x="767080" y="7357830"/>
                    <a:pt x="781050" y="7359101"/>
                  </a:cubicBezTo>
                  <a:cubicBezTo>
                    <a:pt x="946150" y="7357830"/>
                    <a:pt x="1163171" y="7361640"/>
                    <a:pt x="1395050" y="7351480"/>
                  </a:cubicBezTo>
                  <a:cubicBezTo>
                    <a:pt x="1451606" y="7360370"/>
                    <a:pt x="1658978" y="7351480"/>
                    <a:pt x="1749468" y="7360370"/>
                  </a:cubicBezTo>
                  <a:cubicBezTo>
                    <a:pt x="1813565" y="7356560"/>
                    <a:pt x="1875776" y="7357830"/>
                    <a:pt x="1900284" y="7351480"/>
                  </a:cubicBezTo>
                  <a:cubicBezTo>
                    <a:pt x="2759935" y="7356560"/>
                    <a:pt x="3638439" y="7347670"/>
                    <a:pt x="4518827" y="7347670"/>
                  </a:cubicBezTo>
                  <a:cubicBezTo>
                    <a:pt x="4931686" y="7329890"/>
                    <a:pt x="5423724" y="7351480"/>
                    <a:pt x="5913876" y="7345130"/>
                  </a:cubicBezTo>
                  <a:cubicBezTo>
                    <a:pt x="5917646" y="7345130"/>
                    <a:pt x="5915761" y="7346401"/>
                    <a:pt x="5913876" y="7346401"/>
                  </a:cubicBezTo>
                  <a:cubicBezTo>
                    <a:pt x="6074118" y="7342590"/>
                    <a:pt x="6305997" y="7340051"/>
                    <a:pt x="6496402" y="7342590"/>
                  </a:cubicBezTo>
                  <a:lnTo>
                    <a:pt x="6658530" y="7334970"/>
                  </a:lnTo>
                  <a:cubicBezTo>
                    <a:pt x="7022373" y="7340051"/>
                    <a:pt x="7389987" y="7342590"/>
                    <a:pt x="7640708" y="7342590"/>
                  </a:cubicBezTo>
                  <a:lnTo>
                    <a:pt x="8279518" y="7342590"/>
                  </a:lnTo>
                  <a:cubicBezTo>
                    <a:pt x="8275708" y="7343860"/>
                    <a:pt x="8264277" y="7345130"/>
                    <a:pt x="8240147" y="7346401"/>
                  </a:cubicBezTo>
                  <a:cubicBezTo>
                    <a:pt x="8259197" y="7347670"/>
                    <a:pt x="8331587" y="7347670"/>
                    <a:pt x="8367147" y="7343860"/>
                  </a:cubicBezTo>
                  <a:cubicBezTo>
                    <a:pt x="8372227" y="7343860"/>
                    <a:pt x="8377308" y="7342590"/>
                    <a:pt x="8381118" y="7342590"/>
                  </a:cubicBezTo>
                  <a:lnTo>
                    <a:pt x="8406518" y="7342590"/>
                  </a:lnTo>
                  <a:lnTo>
                    <a:pt x="8406518" y="7327351"/>
                  </a:lnTo>
                  <a:cubicBezTo>
                    <a:pt x="8414137" y="7323540"/>
                    <a:pt x="8400168" y="7324810"/>
                    <a:pt x="8406518" y="7317190"/>
                  </a:cubicBezTo>
                  <a:lnTo>
                    <a:pt x="8406518" y="7011120"/>
                  </a:lnTo>
                  <a:cubicBezTo>
                    <a:pt x="8411597" y="7030170"/>
                    <a:pt x="8403977" y="7093670"/>
                    <a:pt x="8412868" y="7084780"/>
                  </a:cubicBezTo>
                  <a:cubicBezTo>
                    <a:pt x="8416677" y="7040330"/>
                    <a:pt x="8410327" y="7021280"/>
                    <a:pt x="8406518" y="7011120"/>
                  </a:cubicBezTo>
                  <a:cubicBezTo>
                    <a:pt x="8406518" y="6829510"/>
                    <a:pt x="8407787" y="6646630"/>
                    <a:pt x="8407787" y="6465020"/>
                  </a:cubicBezTo>
                  <a:cubicBezTo>
                    <a:pt x="8409058" y="6349450"/>
                    <a:pt x="8409058" y="6211995"/>
                    <a:pt x="8410327" y="6072628"/>
                  </a:cubicBezTo>
                  <a:cubicBezTo>
                    <a:pt x="8416677" y="6404060"/>
                    <a:pt x="8411597" y="6692351"/>
                    <a:pt x="8410327" y="6975560"/>
                  </a:cubicBezTo>
                  <a:cubicBezTo>
                    <a:pt x="8414137" y="6989530"/>
                    <a:pt x="8415408" y="6938730"/>
                    <a:pt x="8419218" y="6974290"/>
                  </a:cubicBezTo>
                  <a:cubicBezTo>
                    <a:pt x="8424297" y="6856180"/>
                    <a:pt x="8409058" y="6758390"/>
                    <a:pt x="8416677" y="6651710"/>
                  </a:cubicBezTo>
                  <a:lnTo>
                    <a:pt x="8420487" y="6665680"/>
                  </a:lnTo>
                  <a:cubicBezTo>
                    <a:pt x="8423027" y="6588210"/>
                    <a:pt x="8410327" y="6650440"/>
                    <a:pt x="8415408" y="6569160"/>
                  </a:cubicBezTo>
                  <a:cubicBezTo>
                    <a:pt x="8420487" y="6539951"/>
                    <a:pt x="8421758" y="6580590"/>
                    <a:pt x="8423027" y="6565351"/>
                  </a:cubicBezTo>
                  <a:close/>
                  <a:moveTo>
                    <a:pt x="7950587" y="7315920"/>
                  </a:moveTo>
                  <a:lnTo>
                    <a:pt x="7978527" y="7315920"/>
                  </a:lnTo>
                  <a:cubicBezTo>
                    <a:pt x="7972177" y="7314650"/>
                    <a:pt x="7963287" y="7314650"/>
                    <a:pt x="7950587" y="7315920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50231" y="1837066"/>
            <a:ext cx="5347824" cy="4581144"/>
            <a:chOff x="0" y="0"/>
            <a:chExt cx="7205428" cy="6172436"/>
          </a:xfrm>
        </p:grpSpPr>
        <p:sp>
          <p:nvSpPr>
            <p:cNvPr id="9" name="Freeform 9"/>
            <p:cNvSpPr/>
            <p:nvPr/>
          </p:nvSpPr>
          <p:spPr>
            <a:xfrm>
              <a:off x="1270" y="-10160"/>
              <a:ext cx="7201618" cy="6196566"/>
            </a:xfrm>
            <a:custGeom>
              <a:avLst/>
              <a:gdLst/>
              <a:ahLst/>
              <a:cxnLst/>
              <a:rect l="l" t="t" r="r" b="b"/>
              <a:pathLst>
                <a:path w="7201618" h="6196566">
                  <a:moveTo>
                    <a:pt x="7199078" y="5382496"/>
                  </a:moveTo>
                  <a:cubicBezTo>
                    <a:pt x="7197808" y="5217396"/>
                    <a:pt x="7201618" y="5049229"/>
                    <a:pt x="7191458" y="4899665"/>
                  </a:cubicBezTo>
                  <a:cubicBezTo>
                    <a:pt x="7200348" y="4863187"/>
                    <a:pt x="7191458" y="4729430"/>
                    <a:pt x="7200348" y="4671064"/>
                  </a:cubicBezTo>
                  <a:cubicBezTo>
                    <a:pt x="7196538" y="4629721"/>
                    <a:pt x="7197808" y="4588379"/>
                    <a:pt x="7191458" y="4573787"/>
                  </a:cubicBezTo>
                  <a:lnTo>
                    <a:pt x="7191458" y="4533661"/>
                  </a:lnTo>
                  <a:cubicBezTo>
                    <a:pt x="7193998" y="4100777"/>
                    <a:pt x="7195268" y="3682486"/>
                    <a:pt x="7188918" y="3248387"/>
                  </a:cubicBezTo>
                  <a:cubicBezTo>
                    <a:pt x="7188918" y="3126791"/>
                    <a:pt x="7187648" y="3006410"/>
                    <a:pt x="7187648" y="2884814"/>
                  </a:cubicBezTo>
                  <a:cubicBezTo>
                    <a:pt x="7185108" y="2853199"/>
                    <a:pt x="7183838" y="2820368"/>
                    <a:pt x="7182568" y="2786321"/>
                  </a:cubicBezTo>
                  <a:cubicBezTo>
                    <a:pt x="7181298" y="2635542"/>
                    <a:pt x="7183838" y="2490842"/>
                    <a:pt x="7183838" y="2347358"/>
                  </a:cubicBezTo>
                  <a:cubicBezTo>
                    <a:pt x="7186378" y="2228194"/>
                    <a:pt x="7187648" y="2105382"/>
                    <a:pt x="7185108" y="1983785"/>
                  </a:cubicBezTo>
                  <a:cubicBezTo>
                    <a:pt x="7185108" y="1981353"/>
                    <a:pt x="7186378" y="1982569"/>
                    <a:pt x="7186378" y="1983785"/>
                  </a:cubicBezTo>
                  <a:cubicBezTo>
                    <a:pt x="7182568" y="1880428"/>
                    <a:pt x="7180028" y="1730865"/>
                    <a:pt x="7182568" y="1608052"/>
                  </a:cubicBezTo>
                  <a:lnTo>
                    <a:pt x="7177488" y="1537527"/>
                  </a:lnTo>
                  <a:lnTo>
                    <a:pt x="7177488" y="1339325"/>
                  </a:lnTo>
                  <a:cubicBezTo>
                    <a:pt x="7180028" y="1158146"/>
                    <a:pt x="7182568" y="974090"/>
                    <a:pt x="7182568" y="783590"/>
                  </a:cubicBezTo>
                  <a:cubicBezTo>
                    <a:pt x="7182568" y="548640"/>
                    <a:pt x="7182568" y="311150"/>
                    <a:pt x="7183838" y="74930"/>
                  </a:cubicBezTo>
                  <a:lnTo>
                    <a:pt x="7183838" y="17780"/>
                  </a:lnTo>
                  <a:lnTo>
                    <a:pt x="7143198" y="17780"/>
                  </a:lnTo>
                  <a:lnTo>
                    <a:pt x="7143198" y="52070"/>
                  </a:lnTo>
                  <a:lnTo>
                    <a:pt x="7149548" y="52070"/>
                  </a:lnTo>
                  <a:lnTo>
                    <a:pt x="7149548" y="74930"/>
                  </a:lnTo>
                  <a:cubicBezTo>
                    <a:pt x="7149548" y="100330"/>
                    <a:pt x="7150818" y="127000"/>
                    <a:pt x="7150818" y="153670"/>
                  </a:cubicBezTo>
                  <a:cubicBezTo>
                    <a:pt x="7150818" y="191770"/>
                    <a:pt x="7150818" y="231140"/>
                    <a:pt x="7152088" y="270510"/>
                  </a:cubicBezTo>
                  <a:lnTo>
                    <a:pt x="7152088" y="508000"/>
                  </a:lnTo>
                  <a:cubicBezTo>
                    <a:pt x="7152088" y="661670"/>
                    <a:pt x="7153358" y="815340"/>
                    <a:pt x="7158438" y="965200"/>
                  </a:cubicBezTo>
                  <a:lnTo>
                    <a:pt x="7153358" y="955040"/>
                  </a:lnTo>
                  <a:cubicBezTo>
                    <a:pt x="7155898" y="993140"/>
                    <a:pt x="7155898" y="1033780"/>
                    <a:pt x="7157168" y="1073029"/>
                  </a:cubicBezTo>
                  <a:cubicBezTo>
                    <a:pt x="7157168" y="1094916"/>
                    <a:pt x="7158438" y="1116803"/>
                    <a:pt x="7158438" y="1139907"/>
                  </a:cubicBezTo>
                  <a:cubicBezTo>
                    <a:pt x="7159708" y="1278526"/>
                    <a:pt x="7154628" y="1423226"/>
                    <a:pt x="7158438" y="1561846"/>
                  </a:cubicBezTo>
                  <a:lnTo>
                    <a:pt x="7155898" y="1548470"/>
                  </a:lnTo>
                  <a:cubicBezTo>
                    <a:pt x="7154628" y="1744240"/>
                    <a:pt x="7155898" y="1933931"/>
                    <a:pt x="7157168" y="2121189"/>
                  </a:cubicBezTo>
                  <a:cubicBezTo>
                    <a:pt x="7157168" y="2209954"/>
                    <a:pt x="7155898" y="2298720"/>
                    <a:pt x="7157168" y="2387485"/>
                  </a:cubicBezTo>
                  <a:cubicBezTo>
                    <a:pt x="7155898" y="2583255"/>
                    <a:pt x="7159708" y="2714579"/>
                    <a:pt x="7159708" y="2911565"/>
                  </a:cubicBezTo>
                  <a:lnTo>
                    <a:pt x="7154628" y="2916429"/>
                  </a:lnTo>
                  <a:cubicBezTo>
                    <a:pt x="7172408" y="3247171"/>
                    <a:pt x="7139388" y="3610744"/>
                    <a:pt x="7158438" y="3954862"/>
                  </a:cubicBezTo>
                  <a:lnTo>
                    <a:pt x="7152088" y="3930543"/>
                  </a:lnTo>
                  <a:cubicBezTo>
                    <a:pt x="7162248" y="3984045"/>
                    <a:pt x="7148278" y="4138472"/>
                    <a:pt x="7164788" y="4119017"/>
                  </a:cubicBezTo>
                  <a:lnTo>
                    <a:pt x="7159708" y="4179815"/>
                  </a:lnTo>
                  <a:cubicBezTo>
                    <a:pt x="7181298" y="4413280"/>
                    <a:pt x="7149548" y="4605402"/>
                    <a:pt x="7163518" y="4892370"/>
                  </a:cubicBezTo>
                  <a:lnTo>
                    <a:pt x="7159708" y="4874130"/>
                  </a:lnTo>
                  <a:cubicBezTo>
                    <a:pt x="7162248" y="4950736"/>
                    <a:pt x="7164788" y="5039501"/>
                    <a:pt x="7160978" y="5095436"/>
                  </a:cubicBezTo>
                  <a:cubicBezTo>
                    <a:pt x="7160978" y="5086924"/>
                    <a:pt x="7159708" y="5090572"/>
                    <a:pt x="7158438" y="5072332"/>
                  </a:cubicBezTo>
                  <a:cubicBezTo>
                    <a:pt x="7143198" y="5317726"/>
                    <a:pt x="7159708" y="5595856"/>
                    <a:pt x="7159708" y="5860016"/>
                  </a:cubicBezTo>
                  <a:lnTo>
                    <a:pt x="7152088" y="5829537"/>
                  </a:lnTo>
                  <a:cubicBezTo>
                    <a:pt x="7154628" y="5867637"/>
                    <a:pt x="7155898" y="5917166"/>
                    <a:pt x="7155898" y="5970506"/>
                  </a:cubicBezTo>
                  <a:lnTo>
                    <a:pt x="7155898" y="6131796"/>
                  </a:lnTo>
                  <a:cubicBezTo>
                    <a:pt x="7152088" y="6131796"/>
                    <a:pt x="7149548" y="6130526"/>
                    <a:pt x="7144468" y="6130526"/>
                  </a:cubicBezTo>
                  <a:lnTo>
                    <a:pt x="7141928" y="6131796"/>
                  </a:lnTo>
                  <a:lnTo>
                    <a:pt x="7130498" y="6136876"/>
                  </a:lnTo>
                  <a:lnTo>
                    <a:pt x="7122878" y="6136876"/>
                  </a:lnTo>
                  <a:cubicBezTo>
                    <a:pt x="7102558" y="6131796"/>
                    <a:pt x="7106368" y="6134337"/>
                    <a:pt x="7097478" y="6129256"/>
                  </a:cubicBezTo>
                  <a:cubicBezTo>
                    <a:pt x="6993338" y="6127987"/>
                    <a:pt x="6979368" y="6117826"/>
                    <a:pt x="6905708" y="6112746"/>
                  </a:cubicBezTo>
                  <a:cubicBezTo>
                    <a:pt x="6905708" y="6112746"/>
                    <a:pt x="6906978" y="6112746"/>
                    <a:pt x="6905708" y="6114016"/>
                  </a:cubicBezTo>
                  <a:cubicBezTo>
                    <a:pt x="6854908" y="6122906"/>
                    <a:pt x="6785058" y="6117826"/>
                    <a:pt x="6744418" y="6116556"/>
                  </a:cubicBezTo>
                  <a:lnTo>
                    <a:pt x="6727908" y="6112746"/>
                  </a:lnTo>
                  <a:cubicBezTo>
                    <a:pt x="6703778" y="6103856"/>
                    <a:pt x="6609798" y="6129256"/>
                    <a:pt x="6641548" y="6115287"/>
                  </a:cubicBezTo>
                  <a:cubicBezTo>
                    <a:pt x="6430728" y="6119096"/>
                    <a:pt x="6189428" y="6119096"/>
                    <a:pt x="5910444" y="6119096"/>
                  </a:cubicBezTo>
                  <a:cubicBezTo>
                    <a:pt x="5870844" y="6125446"/>
                    <a:pt x="5694166" y="6119096"/>
                    <a:pt x="5756612" y="6129256"/>
                  </a:cubicBezTo>
                  <a:cubicBezTo>
                    <a:pt x="5686550" y="6116556"/>
                    <a:pt x="5476365" y="6114016"/>
                    <a:pt x="5398687" y="6114016"/>
                  </a:cubicBezTo>
                  <a:cubicBezTo>
                    <a:pt x="5401734" y="6112746"/>
                    <a:pt x="5404779" y="6111476"/>
                    <a:pt x="5416964" y="6111476"/>
                  </a:cubicBezTo>
                  <a:cubicBezTo>
                    <a:pt x="5266179" y="6094966"/>
                    <a:pt x="5237240" y="6126716"/>
                    <a:pt x="5095593" y="6106396"/>
                  </a:cubicBezTo>
                  <a:cubicBezTo>
                    <a:pt x="5072747" y="6120366"/>
                    <a:pt x="4838192" y="6102587"/>
                    <a:pt x="4757468" y="6117826"/>
                  </a:cubicBezTo>
                  <a:cubicBezTo>
                    <a:pt x="4740715" y="6115287"/>
                    <a:pt x="4734622" y="6111476"/>
                    <a:pt x="4740715" y="6110206"/>
                  </a:cubicBezTo>
                  <a:cubicBezTo>
                    <a:pt x="4484836" y="6107666"/>
                    <a:pt x="4203065" y="6106396"/>
                    <a:pt x="3988310" y="6103856"/>
                  </a:cubicBezTo>
                  <a:cubicBezTo>
                    <a:pt x="3804017" y="6116556"/>
                    <a:pt x="3542046" y="6098776"/>
                    <a:pt x="3382122" y="6115287"/>
                  </a:cubicBezTo>
                  <a:cubicBezTo>
                    <a:pt x="3251137" y="6111476"/>
                    <a:pt x="3037905" y="6105126"/>
                    <a:pt x="2855135" y="6111476"/>
                  </a:cubicBezTo>
                  <a:lnTo>
                    <a:pt x="2873412" y="6108937"/>
                  </a:lnTo>
                  <a:cubicBezTo>
                    <a:pt x="2666272" y="6110206"/>
                    <a:pt x="2407348" y="6110206"/>
                    <a:pt x="2265701" y="6121637"/>
                  </a:cubicBezTo>
                  <a:cubicBezTo>
                    <a:pt x="2204778" y="6105126"/>
                    <a:pt x="2114916" y="6108937"/>
                    <a:pt x="2025053" y="6103856"/>
                  </a:cubicBezTo>
                  <a:cubicBezTo>
                    <a:pt x="1886453" y="6111476"/>
                    <a:pt x="1607728" y="6108937"/>
                    <a:pt x="1396019" y="6116556"/>
                  </a:cubicBezTo>
                  <a:cubicBezTo>
                    <a:pt x="1364034" y="6108937"/>
                    <a:pt x="1222388" y="6120366"/>
                    <a:pt x="1211726" y="6108937"/>
                  </a:cubicBezTo>
                  <a:cubicBezTo>
                    <a:pt x="1004570" y="6116556"/>
                    <a:pt x="814070" y="6120366"/>
                    <a:pt x="617220" y="6121637"/>
                  </a:cubicBezTo>
                  <a:lnTo>
                    <a:pt x="318770" y="6121637"/>
                  </a:lnTo>
                  <a:lnTo>
                    <a:pt x="168910" y="6120366"/>
                  </a:lnTo>
                  <a:lnTo>
                    <a:pt x="93980" y="6119096"/>
                  </a:lnTo>
                  <a:lnTo>
                    <a:pt x="58420" y="6119096"/>
                  </a:lnTo>
                  <a:lnTo>
                    <a:pt x="45720" y="6117826"/>
                  </a:lnTo>
                  <a:lnTo>
                    <a:pt x="48260" y="6117826"/>
                  </a:lnTo>
                  <a:cubicBezTo>
                    <a:pt x="52070" y="5975587"/>
                    <a:pt x="55880" y="5835887"/>
                    <a:pt x="58420" y="5701266"/>
                  </a:cubicBezTo>
                  <a:cubicBezTo>
                    <a:pt x="55880" y="5677137"/>
                    <a:pt x="53340" y="5653006"/>
                    <a:pt x="49530" y="5627606"/>
                  </a:cubicBezTo>
                  <a:cubicBezTo>
                    <a:pt x="46990" y="5462506"/>
                    <a:pt x="45720" y="5279626"/>
                    <a:pt x="45720" y="5099083"/>
                  </a:cubicBezTo>
                  <a:cubicBezTo>
                    <a:pt x="46990" y="5058957"/>
                    <a:pt x="48260" y="5017614"/>
                    <a:pt x="45720" y="4975055"/>
                  </a:cubicBezTo>
                  <a:lnTo>
                    <a:pt x="45720" y="4948304"/>
                  </a:lnTo>
                  <a:lnTo>
                    <a:pt x="48260" y="4942224"/>
                  </a:lnTo>
                  <a:lnTo>
                    <a:pt x="49530" y="4876562"/>
                  </a:lnTo>
                  <a:cubicBezTo>
                    <a:pt x="50800" y="4877778"/>
                    <a:pt x="53340" y="4877778"/>
                    <a:pt x="54610" y="4882642"/>
                  </a:cubicBezTo>
                  <a:lnTo>
                    <a:pt x="54610" y="4896018"/>
                  </a:lnTo>
                  <a:lnTo>
                    <a:pt x="54610" y="4883858"/>
                  </a:lnTo>
                  <a:cubicBezTo>
                    <a:pt x="55880" y="4887506"/>
                    <a:pt x="57150" y="4892370"/>
                    <a:pt x="57150" y="4899665"/>
                  </a:cubicBezTo>
                  <a:lnTo>
                    <a:pt x="57150" y="4556764"/>
                  </a:lnTo>
                  <a:cubicBezTo>
                    <a:pt x="58420" y="4559196"/>
                    <a:pt x="59690" y="4561628"/>
                    <a:pt x="58420" y="4570139"/>
                  </a:cubicBezTo>
                  <a:cubicBezTo>
                    <a:pt x="69850" y="4482590"/>
                    <a:pt x="57150" y="4446111"/>
                    <a:pt x="57150" y="4390177"/>
                  </a:cubicBezTo>
                  <a:lnTo>
                    <a:pt x="57150" y="4379233"/>
                  </a:lnTo>
                  <a:cubicBezTo>
                    <a:pt x="57150" y="4359778"/>
                    <a:pt x="59690" y="4339106"/>
                    <a:pt x="63500" y="4312355"/>
                  </a:cubicBezTo>
                  <a:cubicBezTo>
                    <a:pt x="50800" y="4296548"/>
                    <a:pt x="64770" y="4133609"/>
                    <a:pt x="54610" y="4058219"/>
                  </a:cubicBezTo>
                  <a:lnTo>
                    <a:pt x="54610" y="4031468"/>
                  </a:lnTo>
                  <a:cubicBezTo>
                    <a:pt x="57150" y="4026604"/>
                    <a:pt x="58420" y="4024172"/>
                    <a:pt x="59690" y="4027820"/>
                  </a:cubicBezTo>
                  <a:cubicBezTo>
                    <a:pt x="62230" y="3823538"/>
                    <a:pt x="63500" y="3597369"/>
                    <a:pt x="66040" y="3423486"/>
                  </a:cubicBezTo>
                  <a:cubicBezTo>
                    <a:pt x="53340" y="3275138"/>
                    <a:pt x="71120" y="3064777"/>
                    <a:pt x="54610" y="2938317"/>
                  </a:cubicBezTo>
                  <a:cubicBezTo>
                    <a:pt x="58420" y="2832528"/>
                    <a:pt x="64770" y="2662293"/>
                    <a:pt x="58420" y="2515161"/>
                  </a:cubicBezTo>
                  <a:lnTo>
                    <a:pt x="60960" y="2529753"/>
                  </a:lnTo>
                  <a:cubicBezTo>
                    <a:pt x="59690" y="2363166"/>
                    <a:pt x="59690" y="2156452"/>
                    <a:pt x="48260" y="2042151"/>
                  </a:cubicBezTo>
                  <a:cubicBezTo>
                    <a:pt x="64770" y="1993513"/>
                    <a:pt x="60960" y="1921771"/>
                    <a:pt x="66040" y="1850029"/>
                  </a:cubicBezTo>
                  <a:cubicBezTo>
                    <a:pt x="58420" y="1739377"/>
                    <a:pt x="60960" y="1515639"/>
                    <a:pt x="53340" y="1346620"/>
                  </a:cubicBezTo>
                  <a:cubicBezTo>
                    <a:pt x="60960" y="1321085"/>
                    <a:pt x="50800" y="1206785"/>
                    <a:pt x="60960" y="1198273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1802" y="58420"/>
                    <a:pt x="1166033" y="72390"/>
                    <a:pt x="1293972" y="63500"/>
                  </a:cubicBezTo>
                  <a:lnTo>
                    <a:pt x="1301588" y="66040"/>
                  </a:lnTo>
                  <a:lnTo>
                    <a:pt x="1382311" y="62230"/>
                  </a:lnTo>
                  <a:cubicBezTo>
                    <a:pt x="1380788" y="64770"/>
                    <a:pt x="1377742" y="69850"/>
                    <a:pt x="1353373" y="69850"/>
                  </a:cubicBezTo>
                  <a:cubicBezTo>
                    <a:pt x="2337286" y="73660"/>
                    <a:pt x="3351661" y="55880"/>
                    <a:pt x="4361466" y="58420"/>
                  </a:cubicBezTo>
                  <a:lnTo>
                    <a:pt x="4323389" y="62230"/>
                  </a:lnTo>
                  <a:lnTo>
                    <a:pt x="4519867" y="55880"/>
                  </a:lnTo>
                  <a:cubicBezTo>
                    <a:pt x="4518344" y="57150"/>
                    <a:pt x="4509205" y="58420"/>
                    <a:pt x="4500067" y="59690"/>
                  </a:cubicBezTo>
                  <a:cubicBezTo>
                    <a:pt x="4751376" y="66040"/>
                    <a:pt x="5011824" y="55880"/>
                    <a:pt x="5255517" y="57150"/>
                  </a:cubicBezTo>
                  <a:cubicBezTo>
                    <a:pt x="5253994" y="58420"/>
                    <a:pt x="5217440" y="62230"/>
                    <a:pt x="5250948" y="64770"/>
                  </a:cubicBezTo>
                  <a:cubicBezTo>
                    <a:pt x="5432195" y="54610"/>
                    <a:pt x="5541857" y="77470"/>
                    <a:pt x="5631719" y="57150"/>
                  </a:cubicBezTo>
                  <a:cubicBezTo>
                    <a:pt x="5640858" y="58420"/>
                    <a:pt x="5645427" y="62230"/>
                    <a:pt x="5627150" y="64770"/>
                  </a:cubicBezTo>
                  <a:cubicBezTo>
                    <a:pt x="6131291" y="58420"/>
                    <a:pt x="6569158" y="58420"/>
                    <a:pt x="6992068" y="62230"/>
                  </a:cubicBezTo>
                  <a:cubicBezTo>
                    <a:pt x="7040328" y="59690"/>
                    <a:pt x="7091128" y="58420"/>
                    <a:pt x="7141928" y="55880"/>
                  </a:cubicBezTo>
                  <a:lnTo>
                    <a:pt x="7141928" y="20320"/>
                  </a:lnTo>
                  <a:cubicBezTo>
                    <a:pt x="6863799" y="19050"/>
                    <a:pt x="6584399" y="19050"/>
                    <a:pt x="6304998" y="17780"/>
                  </a:cubicBezTo>
                  <a:cubicBezTo>
                    <a:pt x="5263133" y="12700"/>
                    <a:pt x="4327958" y="0"/>
                    <a:pt x="3287691" y="24130"/>
                  </a:cubicBezTo>
                  <a:cubicBezTo>
                    <a:pt x="3289214" y="22860"/>
                    <a:pt x="3280076" y="21590"/>
                    <a:pt x="3307491" y="20320"/>
                  </a:cubicBezTo>
                  <a:cubicBezTo>
                    <a:pt x="3007443" y="24130"/>
                    <a:pt x="2734811" y="17780"/>
                    <a:pt x="2451517" y="21590"/>
                  </a:cubicBezTo>
                  <a:lnTo>
                    <a:pt x="2453040" y="20320"/>
                  </a:lnTo>
                  <a:cubicBezTo>
                    <a:pt x="1755467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391611"/>
                    <a:pt x="20320" y="1831790"/>
                  </a:cubicBezTo>
                  <a:cubicBezTo>
                    <a:pt x="26670" y="2375326"/>
                    <a:pt x="8890" y="2901838"/>
                    <a:pt x="13970" y="3444157"/>
                  </a:cubicBezTo>
                  <a:cubicBezTo>
                    <a:pt x="7620" y="3858801"/>
                    <a:pt x="21590" y="4289252"/>
                    <a:pt x="25400" y="4716055"/>
                  </a:cubicBezTo>
                  <a:cubicBezTo>
                    <a:pt x="20320" y="4875346"/>
                    <a:pt x="13970" y="5039501"/>
                    <a:pt x="15240" y="5205966"/>
                  </a:cubicBezTo>
                  <a:lnTo>
                    <a:pt x="19050" y="5193266"/>
                  </a:lnTo>
                  <a:cubicBezTo>
                    <a:pt x="13970" y="5242796"/>
                    <a:pt x="15240" y="5297407"/>
                    <a:pt x="19050" y="5349476"/>
                  </a:cubicBezTo>
                  <a:cubicBezTo>
                    <a:pt x="17780" y="5410437"/>
                    <a:pt x="17780" y="5472666"/>
                    <a:pt x="19050" y="5534896"/>
                  </a:cubicBezTo>
                  <a:cubicBezTo>
                    <a:pt x="19050" y="5536166"/>
                    <a:pt x="19050" y="5538707"/>
                    <a:pt x="17780" y="5539976"/>
                  </a:cubicBezTo>
                  <a:lnTo>
                    <a:pt x="16510" y="5527276"/>
                  </a:lnTo>
                  <a:cubicBezTo>
                    <a:pt x="12700" y="5551407"/>
                    <a:pt x="15240" y="5579346"/>
                    <a:pt x="19050" y="5607287"/>
                  </a:cubicBezTo>
                  <a:cubicBezTo>
                    <a:pt x="19050" y="5631416"/>
                    <a:pt x="20320" y="5654276"/>
                    <a:pt x="20320" y="5678407"/>
                  </a:cubicBezTo>
                  <a:lnTo>
                    <a:pt x="24130" y="5873987"/>
                  </a:lnTo>
                  <a:cubicBezTo>
                    <a:pt x="21590" y="5923516"/>
                    <a:pt x="34290" y="6046707"/>
                    <a:pt x="15240" y="6050516"/>
                  </a:cubicBezTo>
                  <a:cubicBezTo>
                    <a:pt x="15240" y="6007337"/>
                    <a:pt x="6350" y="6117826"/>
                    <a:pt x="1270" y="6021307"/>
                  </a:cubicBezTo>
                  <a:cubicBezTo>
                    <a:pt x="0" y="6032737"/>
                    <a:pt x="0" y="6060676"/>
                    <a:pt x="0" y="6089887"/>
                  </a:cubicBezTo>
                  <a:cubicBezTo>
                    <a:pt x="0" y="6098776"/>
                    <a:pt x="1270" y="6107666"/>
                    <a:pt x="1270" y="6115287"/>
                  </a:cubicBezTo>
                  <a:cubicBezTo>
                    <a:pt x="2540" y="6133066"/>
                    <a:pt x="5080" y="6145766"/>
                    <a:pt x="7620" y="6141957"/>
                  </a:cubicBezTo>
                  <a:cubicBezTo>
                    <a:pt x="17780" y="6152116"/>
                    <a:pt x="25400" y="6196566"/>
                    <a:pt x="33020" y="6135607"/>
                  </a:cubicBezTo>
                  <a:lnTo>
                    <a:pt x="60960" y="6135607"/>
                  </a:lnTo>
                  <a:cubicBezTo>
                    <a:pt x="91440" y="6135607"/>
                    <a:pt x="121920" y="6135607"/>
                    <a:pt x="152400" y="6136876"/>
                  </a:cubicBezTo>
                  <a:cubicBezTo>
                    <a:pt x="194310" y="6138146"/>
                    <a:pt x="234950" y="6139416"/>
                    <a:pt x="273050" y="6140687"/>
                  </a:cubicBezTo>
                  <a:cubicBezTo>
                    <a:pt x="991870" y="6167357"/>
                    <a:pt x="1819437" y="6150846"/>
                    <a:pt x="2681503" y="6134337"/>
                  </a:cubicBezTo>
                  <a:cubicBezTo>
                    <a:pt x="3412584" y="6143226"/>
                    <a:pt x="4143665" y="6122907"/>
                    <a:pt x="4854946" y="6135607"/>
                  </a:cubicBezTo>
                  <a:cubicBezTo>
                    <a:pt x="4461990" y="6138146"/>
                    <a:pt x="4073603" y="6143226"/>
                    <a:pt x="3668462" y="6147037"/>
                  </a:cubicBezTo>
                  <a:cubicBezTo>
                    <a:pt x="3677601" y="6145766"/>
                    <a:pt x="3682170" y="6144496"/>
                    <a:pt x="3691308" y="6143226"/>
                  </a:cubicBezTo>
                  <a:cubicBezTo>
                    <a:pt x="3660847" y="6145766"/>
                    <a:pt x="3627339" y="6149576"/>
                    <a:pt x="3592308" y="6148307"/>
                  </a:cubicBezTo>
                  <a:cubicBezTo>
                    <a:pt x="3583170" y="6147037"/>
                    <a:pt x="3601447" y="6145766"/>
                    <a:pt x="3613631" y="6144496"/>
                  </a:cubicBezTo>
                  <a:cubicBezTo>
                    <a:pt x="3479600" y="6134337"/>
                    <a:pt x="3222198" y="6150846"/>
                    <a:pt x="3138429" y="6143226"/>
                  </a:cubicBezTo>
                  <a:cubicBezTo>
                    <a:pt x="3100352" y="6144496"/>
                    <a:pt x="3083598" y="6148307"/>
                    <a:pt x="3104921" y="6152116"/>
                  </a:cubicBezTo>
                  <a:cubicBezTo>
                    <a:pt x="2611441" y="6154657"/>
                    <a:pt x="2082931" y="6157196"/>
                    <a:pt x="1578789" y="6164816"/>
                  </a:cubicBezTo>
                  <a:cubicBezTo>
                    <a:pt x="1554420" y="6163546"/>
                    <a:pt x="1549851" y="6161007"/>
                    <a:pt x="1557466" y="6157196"/>
                  </a:cubicBezTo>
                  <a:cubicBezTo>
                    <a:pt x="1127956" y="6173707"/>
                    <a:pt x="735330" y="6167357"/>
                    <a:pt x="368300" y="6164816"/>
                  </a:cubicBezTo>
                  <a:cubicBezTo>
                    <a:pt x="354330" y="6168626"/>
                    <a:pt x="405130" y="6169896"/>
                    <a:pt x="369570" y="6173707"/>
                  </a:cubicBezTo>
                  <a:cubicBezTo>
                    <a:pt x="487680" y="6178787"/>
                    <a:pt x="585470" y="6163546"/>
                    <a:pt x="692150" y="6171166"/>
                  </a:cubicBezTo>
                  <a:lnTo>
                    <a:pt x="678180" y="6174976"/>
                  </a:lnTo>
                  <a:cubicBezTo>
                    <a:pt x="755650" y="6177516"/>
                    <a:pt x="693420" y="6164816"/>
                    <a:pt x="774700" y="6169896"/>
                  </a:cubicBezTo>
                  <a:cubicBezTo>
                    <a:pt x="806450" y="6173707"/>
                    <a:pt x="767080" y="6174976"/>
                    <a:pt x="781050" y="6176246"/>
                  </a:cubicBezTo>
                  <a:cubicBezTo>
                    <a:pt x="946150" y="6174976"/>
                    <a:pt x="1137095" y="6178787"/>
                    <a:pt x="1324434" y="6168626"/>
                  </a:cubicBezTo>
                  <a:cubicBezTo>
                    <a:pt x="1370127" y="6177516"/>
                    <a:pt x="1537666" y="6168626"/>
                    <a:pt x="1610774" y="6177516"/>
                  </a:cubicBezTo>
                  <a:cubicBezTo>
                    <a:pt x="1662559" y="6173707"/>
                    <a:pt x="1712821" y="6174976"/>
                    <a:pt x="1732621" y="6168626"/>
                  </a:cubicBezTo>
                  <a:cubicBezTo>
                    <a:pt x="2427148" y="6173707"/>
                    <a:pt x="3136906" y="6164816"/>
                    <a:pt x="3848187" y="6164816"/>
                  </a:cubicBezTo>
                  <a:cubicBezTo>
                    <a:pt x="4181742" y="6147037"/>
                    <a:pt x="4579267" y="6168626"/>
                    <a:pt x="4975270" y="6162276"/>
                  </a:cubicBezTo>
                  <a:cubicBezTo>
                    <a:pt x="4978316" y="6162276"/>
                    <a:pt x="4976792" y="6163546"/>
                    <a:pt x="4975270" y="6163546"/>
                  </a:cubicBezTo>
                  <a:cubicBezTo>
                    <a:pt x="5104732" y="6159737"/>
                    <a:pt x="5292071" y="6157196"/>
                    <a:pt x="5445903" y="6159737"/>
                  </a:cubicBezTo>
                  <a:lnTo>
                    <a:pt x="5576888" y="6152116"/>
                  </a:lnTo>
                  <a:cubicBezTo>
                    <a:pt x="5870844" y="6157196"/>
                    <a:pt x="6167845" y="6159737"/>
                    <a:pt x="6416758" y="6159737"/>
                  </a:cubicBezTo>
                  <a:lnTo>
                    <a:pt x="7055568" y="6159737"/>
                  </a:lnTo>
                  <a:cubicBezTo>
                    <a:pt x="7051758" y="6161007"/>
                    <a:pt x="7040328" y="6162276"/>
                    <a:pt x="7016198" y="6163546"/>
                  </a:cubicBezTo>
                  <a:cubicBezTo>
                    <a:pt x="7035248" y="6164816"/>
                    <a:pt x="7107638" y="6164816"/>
                    <a:pt x="7143198" y="6161007"/>
                  </a:cubicBezTo>
                  <a:cubicBezTo>
                    <a:pt x="7148278" y="6161007"/>
                    <a:pt x="7153358" y="6159737"/>
                    <a:pt x="7157168" y="6159737"/>
                  </a:cubicBezTo>
                  <a:lnTo>
                    <a:pt x="7182568" y="6159737"/>
                  </a:lnTo>
                  <a:lnTo>
                    <a:pt x="7182568" y="6144496"/>
                  </a:lnTo>
                  <a:cubicBezTo>
                    <a:pt x="7190188" y="6140687"/>
                    <a:pt x="7176218" y="6141957"/>
                    <a:pt x="7182568" y="6134337"/>
                  </a:cubicBezTo>
                  <a:lnTo>
                    <a:pt x="7182568" y="5828266"/>
                  </a:lnTo>
                  <a:cubicBezTo>
                    <a:pt x="7187648" y="5847316"/>
                    <a:pt x="7180028" y="5910816"/>
                    <a:pt x="7188918" y="5901926"/>
                  </a:cubicBezTo>
                  <a:cubicBezTo>
                    <a:pt x="7192728" y="5857476"/>
                    <a:pt x="7186378" y="5838426"/>
                    <a:pt x="7182568" y="5828266"/>
                  </a:cubicBezTo>
                  <a:cubicBezTo>
                    <a:pt x="7182568" y="5646657"/>
                    <a:pt x="7183838" y="5463776"/>
                    <a:pt x="7183838" y="5282166"/>
                  </a:cubicBezTo>
                  <a:cubicBezTo>
                    <a:pt x="7185108" y="5166596"/>
                    <a:pt x="7185108" y="5056525"/>
                    <a:pt x="7186378" y="4948304"/>
                  </a:cubicBezTo>
                  <a:cubicBezTo>
                    <a:pt x="7192728" y="5221207"/>
                    <a:pt x="7187648" y="5509496"/>
                    <a:pt x="7186378" y="5792706"/>
                  </a:cubicBezTo>
                  <a:cubicBezTo>
                    <a:pt x="7190188" y="5806676"/>
                    <a:pt x="7191458" y="5755876"/>
                    <a:pt x="7195268" y="5791437"/>
                  </a:cubicBezTo>
                  <a:cubicBezTo>
                    <a:pt x="7200348" y="5673326"/>
                    <a:pt x="7185108" y="5575537"/>
                    <a:pt x="7192728" y="5468856"/>
                  </a:cubicBezTo>
                  <a:lnTo>
                    <a:pt x="7196538" y="5482826"/>
                  </a:lnTo>
                  <a:cubicBezTo>
                    <a:pt x="7199078" y="5405357"/>
                    <a:pt x="7186378" y="5467587"/>
                    <a:pt x="7191458" y="5386307"/>
                  </a:cubicBezTo>
                  <a:cubicBezTo>
                    <a:pt x="7196538" y="5357096"/>
                    <a:pt x="7197808" y="5397737"/>
                    <a:pt x="7199078" y="5382496"/>
                  </a:cubicBezTo>
                  <a:close/>
                  <a:moveTo>
                    <a:pt x="6726638" y="6133066"/>
                  </a:moveTo>
                  <a:lnTo>
                    <a:pt x="6754578" y="6133066"/>
                  </a:lnTo>
                  <a:cubicBezTo>
                    <a:pt x="6748228" y="6131796"/>
                    <a:pt x="6739338" y="6131796"/>
                    <a:pt x="6726638" y="6133066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8835" y="7100407"/>
            <a:ext cx="5575287" cy="290611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r="773"/>
          <a:stretch>
            <a:fillRect/>
          </a:stretch>
        </p:blipFill>
        <p:spPr>
          <a:xfrm>
            <a:off x="457197" y="1837066"/>
            <a:ext cx="5507854" cy="469374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t="772"/>
          <a:stretch>
            <a:fillRect/>
          </a:stretch>
        </p:blipFill>
        <p:spPr>
          <a:xfrm>
            <a:off x="12000905" y="1772053"/>
            <a:ext cx="5854361" cy="498530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87470" y="1967090"/>
            <a:ext cx="5059347" cy="425586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0" y="-171450"/>
            <a:ext cx="18288000" cy="14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6F3E4"/>
                </a:solidFill>
                <a:latin typeface="Belleza"/>
              </a:rPr>
              <a:t>Cost of two - NCR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0996" y="7565654"/>
            <a:ext cx="5207484" cy="202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00" dirty="0">
                <a:solidFill>
                  <a:srgbClr val="F6F3E4"/>
                </a:solidFill>
                <a:latin typeface="Open Sans"/>
              </a:rPr>
              <a:t>Distribution of ratio count and average cost is pretty random with highest ratios lying in less than 500 price range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44044" y="7342519"/>
            <a:ext cx="10913723" cy="218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4"/>
              </a:lnSpc>
            </a:pPr>
            <a:r>
              <a:rPr lang="en-US" sz="3103" dirty="0">
                <a:solidFill>
                  <a:srgbClr val="000000"/>
                </a:solidFill>
                <a:latin typeface="Open Sans"/>
              </a:rPr>
              <a:t>Distribution for Noida and Gurgaon seems right-skewed which shows that the mean is greater than the median. This can be because of the presence of outliers that are affecting the average cost for two as a whole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 l="11644" r="11644"/>
          <a:stretch>
            <a:fillRect/>
          </a:stretch>
        </p:blipFill>
        <p:spPr>
          <a:xfrm>
            <a:off x="5028677" y="5864512"/>
            <a:ext cx="640191" cy="133259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6753486" y="7251924"/>
            <a:ext cx="10505814" cy="2554466"/>
            <a:chOff x="0" y="0"/>
            <a:chExt cx="12088878" cy="29393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88878" cy="2939384"/>
            </a:xfrm>
            <a:custGeom>
              <a:avLst/>
              <a:gdLst/>
              <a:ahLst/>
              <a:cxnLst/>
              <a:rect l="l" t="t" r="r" b="b"/>
              <a:pathLst>
                <a:path w="12088878" h="2939384">
                  <a:moveTo>
                    <a:pt x="12088878" y="279400"/>
                  </a:moveTo>
                  <a:lnTo>
                    <a:pt x="12088878" y="0"/>
                  </a:lnTo>
                  <a:lnTo>
                    <a:pt x="0" y="0"/>
                  </a:lnTo>
                  <a:lnTo>
                    <a:pt x="0" y="2939384"/>
                  </a:lnTo>
                  <a:lnTo>
                    <a:pt x="12088878" y="2939384"/>
                  </a:lnTo>
                  <a:lnTo>
                    <a:pt x="12088878" y="279400"/>
                  </a:lnTo>
                  <a:close/>
                  <a:moveTo>
                    <a:pt x="12010137" y="279400"/>
                  </a:moveTo>
                  <a:lnTo>
                    <a:pt x="12010137" y="2860644"/>
                  </a:lnTo>
                  <a:lnTo>
                    <a:pt x="78740" y="2860644"/>
                  </a:lnTo>
                  <a:lnTo>
                    <a:pt x="78740" y="78740"/>
                  </a:lnTo>
                  <a:lnTo>
                    <a:pt x="12010137" y="78740"/>
                  </a:lnTo>
                  <a:lnTo>
                    <a:pt x="12010137" y="279400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0" name="Picture 17">
            <a:extLst>
              <a:ext uri="{FF2B5EF4-FFF2-40B4-BE49-F238E27FC236}">
                <a16:creationId xmlns:a16="http://schemas.microsoft.com/office/drawing/2014/main" id="{B9E0A32E-FBCA-47C5-8D23-ABB70161105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644" r="11644"/>
          <a:stretch>
            <a:fillRect/>
          </a:stretch>
        </p:blipFill>
        <p:spPr>
          <a:xfrm>
            <a:off x="10225506" y="5864512"/>
            <a:ext cx="640191" cy="1332598"/>
          </a:xfrm>
          <a:prstGeom prst="rect">
            <a:avLst/>
          </a:prstGeo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9DF44D96-8E82-46B8-B411-3FD26D7865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644" r="11644"/>
          <a:stretch>
            <a:fillRect/>
          </a:stretch>
        </p:blipFill>
        <p:spPr>
          <a:xfrm>
            <a:off x="16619109" y="5864512"/>
            <a:ext cx="640191" cy="13325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354871"/>
            <a:ext cx="18288000" cy="2360993"/>
            <a:chOff x="0" y="0"/>
            <a:chExt cx="6186311" cy="798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798657"/>
            </a:xfrm>
            <a:custGeom>
              <a:avLst/>
              <a:gdLst/>
              <a:ahLst/>
              <a:cxnLst/>
              <a:rect l="l" t="t" r="r" b="b"/>
              <a:pathLst>
                <a:path w="6186311" h="798657">
                  <a:moveTo>
                    <a:pt x="0" y="0"/>
                  </a:moveTo>
                  <a:lnTo>
                    <a:pt x="6186311" y="0"/>
                  </a:lnTo>
                  <a:lnTo>
                    <a:pt x="6186311" y="798657"/>
                  </a:lnTo>
                  <a:lnTo>
                    <a:pt x="0" y="798657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828"/>
          <a:stretch/>
        </p:blipFill>
        <p:spPr>
          <a:xfrm>
            <a:off x="14613596" y="686409"/>
            <a:ext cx="3674403" cy="411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88391" y="2605029"/>
            <a:ext cx="10016157" cy="2538471"/>
            <a:chOff x="0" y="0"/>
            <a:chExt cx="10635400" cy="2695410"/>
          </a:xfrm>
        </p:grpSpPr>
        <p:sp>
          <p:nvSpPr>
            <p:cNvPr id="7" name="Freeform 7"/>
            <p:cNvSpPr/>
            <p:nvPr/>
          </p:nvSpPr>
          <p:spPr>
            <a:xfrm>
              <a:off x="1270" y="-10160"/>
              <a:ext cx="10631590" cy="2719540"/>
            </a:xfrm>
            <a:custGeom>
              <a:avLst/>
              <a:gdLst/>
              <a:ahLst/>
              <a:cxnLst/>
              <a:rect l="l" t="t" r="r" b="b"/>
              <a:pathLst>
                <a:path w="10631590" h="2719540">
                  <a:moveTo>
                    <a:pt x="10629050" y="1905470"/>
                  </a:moveTo>
                  <a:cubicBezTo>
                    <a:pt x="10627780" y="1740370"/>
                    <a:pt x="10631590" y="1658871"/>
                    <a:pt x="10621430" y="1635838"/>
                  </a:cubicBezTo>
                  <a:cubicBezTo>
                    <a:pt x="10630320" y="1630221"/>
                    <a:pt x="10621430" y="1609622"/>
                    <a:pt x="10630320" y="1600634"/>
                  </a:cubicBezTo>
                  <a:cubicBezTo>
                    <a:pt x="10626510" y="1594267"/>
                    <a:pt x="10627780" y="1587901"/>
                    <a:pt x="10621430" y="1585653"/>
                  </a:cubicBezTo>
                  <a:lnTo>
                    <a:pt x="10621430" y="1579474"/>
                  </a:lnTo>
                  <a:cubicBezTo>
                    <a:pt x="10623970" y="1512810"/>
                    <a:pt x="10625240" y="1448394"/>
                    <a:pt x="10618890" y="1381543"/>
                  </a:cubicBezTo>
                  <a:cubicBezTo>
                    <a:pt x="10618890" y="1362817"/>
                    <a:pt x="10617620" y="1344279"/>
                    <a:pt x="10617620" y="1325553"/>
                  </a:cubicBezTo>
                  <a:cubicBezTo>
                    <a:pt x="10615080" y="1320684"/>
                    <a:pt x="10613810" y="1315628"/>
                    <a:pt x="10612540" y="1310385"/>
                  </a:cubicBezTo>
                  <a:cubicBezTo>
                    <a:pt x="10611270" y="1287165"/>
                    <a:pt x="10613810" y="1264881"/>
                    <a:pt x="10613810" y="1242785"/>
                  </a:cubicBezTo>
                  <a:cubicBezTo>
                    <a:pt x="10616350" y="1224434"/>
                    <a:pt x="10617620" y="1205521"/>
                    <a:pt x="10615080" y="1186795"/>
                  </a:cubicBezTo>
                  <a:cubicBezTo>
                    <a:pt x="10615080" y="1186421"/>
                    <a:pt x="10616350" y="1186608"/>
                    <a:pt x="10616350" y="1186795"/>
                  </a:cubicBezTo>
                  <a:cubicBezTo>
                    <a:pt x="10612540" y="1170878"/>
                    <a:pt x="10610000" y="1147846"/>
                    <a:pt x="10612540" y="1128933"/>
                  </a:cubicBezTo>
                  <a:lnTo>
                    <a:pt x="10607460" y="1118072"/>
                  </a:lnTo>
                  <a:lnTo>
                    <a:pt x="10607460" y="1087549"/>
                  </a:lnTo>
                  <a:cubicBezTo>
                    <a:pt x="10610000" y="1059647"/>
                    <a:pt x="10612540" y="974090"/>
                    <a:pt x="10612540" y="783590"/>
                  </a:cubicBezTo>
                  <a:cubicBezTo>
                    <a:pt x="10612540" y="548640"/>
                    <a:pt x="10612540" y="311150"/>
                    <a:pt x="10613810" y="74930"/>
                  </a:cubicBezTo>
                  <a:lnTo>
                    <a:pt x="10613810" y="17780"/>
                  </a:lnTo>
                  <a:lnTo>
                    <a:pt x="10573170" y="17780"/>
                  </a:lnTo>
                  <a:lnTo>
                    <a:pt x="10573170" y="52070"/>
                  </a:lnTo>
                  <a:lnTo>
                    <a:pt x="10579520" y="52070"/>
                  </a:lnTo>
                  <a:lnTo>
                    <a:pt x="10579520" y="74930"/>
                  </a:lnTo>
                  <a:cubicBezTo>
                    <a:pt x="10579520" y="100330"/>
                    <a:pt x="10580790" y="127000"/>
                    <a:pt x="10580790" y="153670"/>
                  </a:cubicBezTo>
                  <a:cubicBezTo>
                    <a:pt x="10580790" y="191770"/>
                    <a:pt x="10580790" y="231140"/>
                    <a:pt x="10582060" y="270510"/>
                  </a:cubicBezTo>
                  <a:lnTo>
                    <a:pt x="10582060" y="508000"/>
                  </a:lnTo>
                  <a:cubicBezTo>
                    <a:pt x="10582060" y="661670"/>
                    <a:pt x="10583330" y="815340"/>
                    <a:pt x="10588410" y="965200"/>
                  </a:cubicBezTo>
                  <a:lnTo>
                    <a:pt x="10583330" y="955040"/>
                  </a:lnTo>
                  <a:cubicBezTo>
                    <a:pt x="10585870" y="993140"/>
                    <a:pt x="10585870" y="1033780"/>
                    <a:pt x="10587140" y="1046539"/>
                  </a:cubicBezTo>
                  <a:cubicBezTo>
                    <a:pt x="10587140" y="1049910"/>
                    <a:pt x="10588410" y="1053281"/>
                    <a:pt x="10588410" y="1056839"/>
                  </a:cubicBezTo>
                  <a:cubicBezTo>
                    <a:pt x="10589680" y="1078186"/>
                    <a:pt x="10584600" y="1100470"/>
                    <a:pt x="10588410" y="1121817"/>
                  </a:cubicBezTo>
                  <a:lnTo>
                    <a:pt x="10585870" y="1119757"/>
                  </a:lnTo>
                  <a:cubicBezTo>
                    <a:pt x="10584600" y="1149905"/>
                    <a:pt x="10585870" y="1179118"/>
                    <a:pt x="10587140" y="1207955"/>
                  </a:cubicBezTo>
                  <a:cubicBezTo>
                    <a:pt x="10587140" y="1221625"/>
                    <a:pt x="10585870" y="1235295"/>
                    <a:pt x="10587140" y="1248965"/>
                  </a:cubicBezTo>
                  <a:cubicBezTo>
                    <a:pt x="10585870" y="1279113"/>
                    <a:pt x="10589680" y="1299337"/>
                    <a:pt x="10589680" y="1329673"/>
                  </a:cubicBezTo>
                  <a:lnTo>
                    <a:pt x="10584600" y="1330422"/>
                  </a:lnTo>
                  <a:cubicBezTo>
                    <a:pt x="10602380" y="1381356"/>
                    <a:pt x="10569360" y="1437346"/>
                    <a:pt x="10588410" y="1490339"/>
                  </a:cubicBezTo>
                  <a:lnTo>
                    <a:pt x="10582060" y="1486594"/>
                  </a:lnTo>
                  <a:cubicBezTo>
                    <a:pt x="10592220" y="1494834"/>
                    <a:pt x="10578250" y="1518615"/>
                    <a:pt x="10594760" y="1515619"/>
                  </a:cubicBezTo>
                  <a:lnTo>
                    <a:pt x="10589680" y="1524982"/>
                  </a:lnTo>
                  <a:cubicBezTo>
                    <a:pt x="10611270" y="1560935"/>
                    <a:pt x="10579520" y="1590522"/>
                    <a:pt x="10593490" y="1634715"/>
                  </a:cubicBezTo>
                  <a:lnTo>
                    <a:pt x="10589680" y="1631906"/>
                  </a:lnTo>
                  <a:cubicBezTo>
                    <a:pt x="10592220" y="1643703"/>
                    <a:pt x="10594760" y="1657373"/>
                    <a:pt x="10590950" y="1665987"/>
                  </a:cubicBezTo>
                  <a:cubicBezTo>
                    <a:pt x="10590950" y="1664676"/>
                    <a:pt x="10589680" y="1665238"/>
                    <a:pt x="10588410" y="1662429"/>
                  </a:cubicBezTo>
                  <a:cubicBezTo>
                    <a:pt x="10573170" y="1840700"/>
                    <a:pt x="10589680" y="2118830"/>
                    <a:pt x="10589680" y="2382990"/>
                  </a:cubicBezTo>
                  <a:lnTo>
                    <a:pt x="10582060" y="2352510"/>
                  </a:lnTo>
                  <a:cubicBezTo>
                    <a:pt x="10584600" y="2390610"/>
                    <a:pt x="10585870" y="2440140"/>
                    <a:pt x="10585870" y="2493480"/>
                  </a:cubicBezTo>
                  <a:lnTo>
                    <a:pt x="10585870" y="2654770"/>
                  </a:lnTo>
                  <a:cubicBezTo>
                    <a:pt x="10582060" y="2654770"/>
                    <a:pt x="10579520" y="2653500"/>
                    <a:pt x="10574440" y="2653500"/>
                  </a:cubicBezTo>
                  <a:lnTo>
                    <a:pt x="10571900" y="2654770"/>
                  </a:lnTo>
                  <a:lnTo>
                    <a:pt x="10560470" y="2659850"/>
                  </a:lnTo>
                  <a:lnTo>
                    <a:pt x="10552850" y="2659850"/>
                  </a:lnTo>
                  <a:cubicBezTo>
                    <a:pt x="10532530" y="2654770"/>
                    <a:pt x="10536340" y="2657310"/>
                    <a:pt x="10527450" y="2652230"/>
                  </a:cubicBezTo>
                  <a:cubicBezTo>
                    <a:pt x="10423310" y="2650960"/>
                    <a:pt x="10409340" y="2640800"/>
                    <a:pt x="10335680" y="2635720"/>
                  </a:cubicBezTo>
                  <a:cubicBezTo>
                    <a:pt x="10335680" y="2635720"/>
                    <a:pt x="10336950" y="2635720"/>
                    <a:pt x="10335680" y="2636990"/>
                  </a:cubicBezTo>
                  <a:cubicBezTo>
                    <a:pt x="10284880" y="2645880"/>
                    <a:pt x="10215030" y="2640800"/>
                    <a:pt x="10174390" y="2639530"/>
                  </a:cubicBezTo>
                  <a:lnTo>
                    <a:pt x="10157880" y="2635720"/>
                  </a:lnTo>
                  <a:cubicBezTo>
                    <a:pt x="10133750" y="2626830"/>
                    <a:pt x="10039770" y="2652230"/>
                    <a:pt x="10071520" y="2638260"/>
                  </a:cubicBezTo>
                  <a:cubicBezTo>
                    <a:pt x="9860700" y="2642070"/>
                    <a:pt x="9619400" y="2642070"/>
                    <a:pt x="9163854" y="2642070"/>
                  </a:cubicBezTo>
                  <a:cubicBezTo>
                    <a:pt x="9097869" y="2648420"/>
                    <a:pt x="8803476" y="2642070"/>
                    <a:pt x="8907529" y="2652230"/>
                  </a:cubicBezTo>
                  <a:cubicBezTo>
                    <a:pt x="8790786" y="2639530"/>
                    <a:pt x="8440560" y="2636990"/>
                    <a:pt x="8311129" y="2636990"/>
                  </a:cubicBezTo>
                  <a:cubicBezTo>
                    <a:pt x="8316205" y="2635720"/>
                    <a:pt x="8321281" y="2634450"/>
                    <a:pt x="8341584" y="2634450"/>
                  </a:cubicBezTo>
                  <a:cubicBezTo>
                    <a:pt x="8090335" y="2617940"/>
                    <a:pt x="8042115" y="2649690"/>
                    <a:pt x="7806093" y="2629370"/>
                  </a:cubicBezTo>
                  <a:cubicBezTo>
                    <a:pt x="7768025" y="2643340"/>
                    <a:pt x="7377193" y="2625560"/>
                    <a:pt x="7242686" y="2640800"/>
                  </a:cubicBezTo>
                  <a:cubicBezTo>
                    <a:pt x="7214769" y="2638260"/>
                    <a:pt x="7204618" y="2634450"/>
                    <a:pt x="7214769" y="2633180"/>
                  </a:cubicBezTo>
                  <a:cubicBezTo>
                    <a:pt x="6788407" y="2630640"/>
                    <a:pt x="6318902" y="2629370"/>
                    <a:pt x="5961062" y="2626830"/>
                  </a:cubicBezTo>
                  <a:cubicBezTo>
                    <a:pt x="5653979" y="2639530"/>
                    <a:pt x="5217466" y="2621750"/>
                    <a:pt x="4950989" y="2638260"/>
                  </a:cubicBezTo>
                  <a:cubicBezTo>
                    <a:pt x="4732733" y="2634450"/>
                    <a:pt x="4377431" y="2628100"/>
                    <a:pt x="4072887" y="2634450"/>
                  </a:cubicBezTo>
                  <a:lnTo>
                    <a:pt x="4103341" y="2631910"/>
                  </a:lnTo>
                  <a:cubicBezTo>
                    <a:pt x="3758191" y="2633180"/>
                    <a:pt x="3326753" y="2633180"/>
                    <a:pt x="3090731" y="2644610"/>
                  </a:cubicBezTo>
                  <a:cubicBezTo>
                    <a:pt x="2989216" y="2628100"/>
                    <a:pt x="2839482" y="2631910"/>
                    <a:pt x="2689748" y="2626830"/>
                  </a:cubicBezTo>
                  <a:cubicBezTo>
                    <a:pt x="2458801" y="2634450"/>
                    <a:pt x="1994371" y="2631910"/>
                    <a:pt x="1641607" y="2639530"/>
                  </a:cubicBezTo>
                  <a:cubicBezTo>
                    <a:pt x="1588312" y="2631910"/>
                    <a:pt x="1352290" y="2643340"/>
                    <a:pt x="1334525" y="2631910"/>
                  </a:cubicBezTo>
                  <a:cubicBezTo>
                    <a:pt x="1004570" y="2639530"/>
                    <a:pt x="814070" y="2643340"/>
                    <a:pt x="617220" y="2644610"/>
                  </a:cubicBezTo>
                  <a:lnTo>
                    <a:pt x="318770" y="2644610"/>
                  </a:lnTo>
                  <a:lnTo>
                    <a:pt x="168910" y="2643340"/>
                  </a:lnTo>
                  <a:lnTo>
                    <a:pt x="93980" y="2642070"/>
                  </a:lnTo>
                  <a:lnTo>
                    <a:pt x="58420" y="2642070"/>
                  </a:lnTo>
                  <a:lnTo>
                    <a:pt x="45720" y="2640800"/>
                  </a:lnTo>
                  <a:lnTo>
                    <a:pt x="48260" y="2640800"/>
                  </a:lnTo>
                  <a:cubicBezTo>
                    <a:pt x="52070" y="2498560"/>
                    <a:pt x="55880" y="2358860"/>
                    <a:pt x="58420" y="2224240"/>
                  </a:cubicBezTo>
                  <a:cubicBezTo>
                    <a:pt x="55880" y="2200110"/>
                    <a:pt x="53340" y="2175980"/>
                    <a:pt x="49530" y="2150580"/>
                  </a:cubicBezTo>
                  <a:cubicBezTo>
                    <a:pt x="46990" y="1985480"/>
                    <a:pt x="45720" y="1802600"/>
                    <a:pt x="45720" y="1666549"/>
                  </a:cubicBezTo>
                  <a:cubicBezTo>
                    <a:pt x="46990" y="1660369"/>
                    <a:pt x="48260" y="1654002"/>
                    <a:pt x="45720" y="1647448"/>
                  </a:cubicBezTo>
                  <a:lnTo>
                    <a:pt x="45720" y="1643329"/>
                  </a:lnTo>
                  <a:lnTo>
                    <a:pt x="48260" y="1642392"/>
                  </a:lnTo>
                  <a:lnTo>
                    <a:pt x="49530" y="1632281"/>
                  </a:lnTo>
                  <a:cubicBezTo>
                    <a:pt x="50800" y="1632468"/>
                    <a:pt x="53340" y="1632468"/>
                    <a:pt x="54610" y="1633217"/>
                  </a:cubicBezTo>
                  <a:lnTo>
                    <a:pt x="54610" y="1635277"/>
                  </a:lnTo>
                  <a:lnTo>
                    <a:pt x="54610" y="1633404"/>
                  </a:lnTo>
                  <a:cubicBezTo>
                    <a:pt x="55880" y="1633966"/>
                    <a:pt x="57150" y="1634715"/>
                    <a:pt x="57150" y="1635838"/>
                  </a:cubicBezTo>
                  <a:lnTo>
                    <a:pt x="57150" y="1583032"/>
                  </a:lnTo>
                  <a:cubicBezTo>
                    <a:pt x="58420" y="1583406"/>
                    <a:pt x="59690" y="1583781"/>
                    <a:pt x="58420" y="1585092"/>
                  </a:cubicBezTo>
                  <a:cubicBezTo>
                    <a:pt x="69850" y="1571609"/>
                    <a:pt x="57150" y="1565991"/>
                    <a:pt x="57150" y="1557378"/>
                  </a:cubicBezTo>
                  <a:lnTo>
                    <a:pt x="57150" y="1555692"/>
                  </a:lnTo>
                  <a:cubicBezTo>
                    <a:pt x="57150" y="1552696"/>
                    <a:pt x="59690" y="1549513"/>
                    <a:pt x="63500" y="1545393"/>
                  </a:cubicBezTo>
                  <a:cubicBezTo>
                    <a:pt x="50800" y="1542959"/>
                    <a:pt x="64770" y="1517866"/>
                    <a:pt x="54610" y="1506256"/>
                  </a:cubicBezTo>
                  <a:lnTo>
                    <a:pt x="54610" y="1502137"/>
                  </a:lnTo>
                  <a:cubicBezTo>
                    <a:pt x="57150" y="1501388"/>
                    <a:pt x="58420" y="1501013"/>
                    <a:pt x="59690" y="1501575"/>
                  </a:cubicBezTo>
                  <a:cubicBezTo>
                    <a:pt x="62230" y="1470116"/>
                    <a:pt x="63500" y="1435286"/>
                    <a:pt x="66040" y="1408508"/>
                  </a:cubicBezTo>
                  <a:cubicBezTo>
                    <a:pt x="53340" y="1385662"/>
                    <a:pt x="71120" y="1353267"/>
                    <a:pt x="54610" y="1333792"/>
                  </a:cubicBezTo>
                  <a:cubicBezTo>
                    <a:pt x="58420" y="1317501"/>
                    <a:pt x="64770" y="1291285"/>
                    <a:pt x="58420" y="1268627"/>
                  </a:cubicBezTo>
                  <a:lnTo>
                    <a:pt x="60960" y="1270874"/>
                  </a:lnTo>
                  <a:cubicBezTo>
                    <a:pt x="59690" y="1245219"/>
                    <a:pt x="59690" y="1213386"/>
                    <a:pt x="48260" y="1195784"/>
                  </a:cubicBezTo>
                  <a:cubicBezTo>
                    <a:pt x="64770" y="1188293"/>
                    <a:pt x="60960" y="1177245"/>
                    <a:pt x="66040" y="1166197"/>
                  </a:cubicBezTo>
                  <a:cubicBezTo>
                    <a:pt x="58420" y="1149156"/>
                    <a:pt x="60960" y="1114701"/>
                    <a:pt x="53340" y="1088672"/>
                  </a:cubicBezTo>
                  <a:cubicBezTo>
                    <a:pt x="60960" y="1084740"/>
                    <a:pt x="50800" y="1067138"/>
                    <a:pt x="60960" y="1065827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8049" y="58420"/>
                    <a:pt x="1258389" y="72390"/>
                    <a:pt x="1471570" y="63500"/>
                  </a:cubicBezTo>
                  <a:lnTo>
                    <a:pt x="1484259" y="66040"/>
                  </a:lnTo>
                  <a:lnTo>
                    <a:pt x="1618766" y="62230"/>
                  </a:lnTo>
                  <a:cubicBezTo>
                    <a:pt x="1616229" y="64770"/>
                    <a:pt x="1611153" y="69850"/>
                    <a:pt x="1570547" y="69850"/>
                  </a:cubicBezTo>
                  <a:cubicBezTo>
                    <a:pt x="3210011" y="73660"/>
                    <a:pt x="4900232" y="55880"/>
                    <a:pt x="6582840" y="58420"/>
                  </a:cubicBezTo>
                  <a:lnTo>
                    <a:pt x="6519393" y="62230"/>
                  </a:lnTo>
                  <a:lnTo>
                    <a:pt x="6846778" y="55880"/>
                  </a:lnTo>
                  <a:cubicBezTo>
                    <a:pt x="6844240" y="57150"/>
                    <a:pt x="6829013" y="58420"/>
                    <a:pt x="6813786" y="59690"/>
                  </a:cubicBezTo>
                  <a:cubicBezTo>
                    <a:pt x="7232534" y="66040"/>
                    <a:pt x="7666510" y="55880"/>
                    <a:pt x="8072569" y="57150"/>
                  </a:cubicBezTo>
                  <a:cubicBezTo>
                    <a:pt x="8070031" y="58420"/>
                    <a:pt x="8009122" y="62230"/>
                    <a:pt x="8064955" y="64770"/>
                  </a:cubicBezTo>
                  <a:cubicBezTo>
                    <a:pt x="8366962" y="54610"/>
                    <a:pt x="8549689" y="77470"/>
                    <a:pt x="8699423" y="57150"/>
                  </a:cubicBezTo>
                  <a:cubicBezTo>
                    <a:pt x="8714650" y="58420"/>
                    <a:pt x="8722264" y="62230"/>
                    <a:pt x="8691809" y="64770"/>
                  </a:cubicBezTo>
                  <a:cubicBezTo>
                    <a:pt x="9531844" y="58420"/>
                    <a:pt x="9999130" y="58420"/>
                    <a:pt x="10422040" y="62230"/>
                  </a:cubicBezTo>
                  <a:cubicBezTo>
                    <a:pt x="10470300" y="59690"/>
                    <a:pt x="10521100" y="58420"/>
                    <a:pt x="10571900" y="55880"/>
                  </a:cubicBezTo>
                  <a:lnTo>
                    <a:pt x="10571900" y="20320"/>
                  </a:lnTo>
                  <a:cubicBezTo>
                    <a:pt x="10293770" y="19050"/>
                    <a:pt x="10014370" y="19050"/>
                    <a:pt x="9734970" y="17780"/>
                  </a:cubicBezTo>
                  <a:cubicBezTo>
                    <a:pt x="8085259" y="12700"/>
                    <a:pt x="6527007" y="0"/>
                    <a:pt x="4793642" y="24130"/>
                  </a:cubicBezTo>
                  <a:cubicBezTo>
                    <a:pt x="4796179" y="22860"/>
                    <a:pt x="4780952" y="21590"/>
                    <a:pt x="4826634" y="20320"/>
                  </a:cubicBezTo>
                  <a:cubicBezTo>
                    <a:pt x="4326674" y="24130"/>
                    <a:pt x="3872395" y="17780"/>
                    <a:pt x="3400351" y="21590"/>
                  </a:cubicBezTo>
                  <a:lnTo>
                    <a:pt x="3402889" y="20320"/>
                  </a:lnTo>
                  <a:cubicBezTo>
                    <a:pt x="2240545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95601"/>
                    <a:pt x="20320" y="1163388"/>
                  </a:cubicBezTo>
                  <a:cubicBezTo>
                    <a:pt x="26670" y="1247092"/>
                    <a:pt x="8890" y="1328175"/>
                    <a:pt x="13970" y="1411691"/>
                  </a:cubicBezTo>
                  <a:cubicBezTo>
                    <a:pt x="7620" y="1475546"/>
                    <a:pt x="21590" y="1541835"/>
                    <a:pt x="25400" y="1607563"/>
                  </a:cubicBezTo>
                  <a:cubicBezTo>
                    <a:pt x="20320" y="1632093"/>
                    <a:pt x="13970" y="1657373"/>
                    <a:pt x="15240" y="1728940"/>
                  </a:cubicBezTo>
                  <a:lnTo>
                    <a:pt x="19050" y="1716240"/>
                  </a:lnTo>
                  <a:cubicBezTo>
                    <a:pt x="13970" y="1765770"/>
                    <a:pt x="15240" y="1820380"/>
                    <a:pt x="19050" y="1872450"/>
                  </a:cubicBezTo>
                  <a:cubicBezTo>
                    <a:pt x="17780" y="1933410"/>
                    <a:pt x="17780" y="1995640"/>
                    <a:pt x="19050" y="2057870"/>
                  </a:cubicBezTo>
                  <a:cubicBezTo>
                    <a:pt x="19050" y="2059140"/>
                    <a:pt x="19050" y="2061680"/>
                    <a:pt x="17780" y="2062950"/>
                  </a:cubicBezTo>
                  <a:lnTo>
                    <a:pt x="16510" y="2050250"/>
                  </a:lnTo>
                  <a:cubicBezTo>
                    <a:pt x="12700" y="2074380"/>
                    <a:pt x="15240" y="2102320"/>
                    <a:pt x="19050" y="2130260"/>
                  </a:cubicBezTo>
                  <a:cubicBezTo>
                    <a:pt x="19050" y="2154390"/>
                    <a:pt x="20320" y="2177250"/>
                    <a:pt x="20320" y="2201380"/>
                  </a:cubicBezTo>
                  <a:lnTo>
                    <a:pt x="24130" y="2396960"/>
                  </a:lnTo>
                  <a:cubicBezTo>
                    <a:pt x="21590" y="2446490"/>
                    <a:pt x="34290" y="2569680"/>
                    <a:pt x="15240" y="2573490"/>
                  </a:cubicBezTo>
                  <a:cubicBezTo>
                    <a:pt x="15240" y="2530310"/>
                    <a:pt x="6350" y="2640800"/>
                    <a:pt x="1270" y="2544280"/>
                  </a:cubicBezTo>
                  <a:cubicBezTo>
                    <a:pt x="0" y="2555710"/>
                    <a:pt x="0" y="2583650"/>
                    <a:pt x="0" y="2612860"/>
                  </a:cubicBezTo>
                  <a:cubicBezTo>
                    <a:pt x="0" y="2621750"/>
                    <a:pt x="1270" y="2630640"/>
                    <a:pt x="1270" y="2638260"/>
                  </a:cubicBezTo>
                  <a:cubicBezTo>
                    <a:pt x="2540" y="2656040"/>
                    <a:pt x="5080" y="2668740"/>
                    <a:pt x="7620" y="2664930"/>
                  </a:cubicBezTo>
                  <a:cubicBezTo>
                    <a:pt x="17780" y="2675090"/>
                    <a:pt x="25400" y="2719540"/>
                    <a:pt x="33020" y="2658580"/>
                  </a:cubicBezTo>
                  <a:lnTo>
                    <a:pt x="60960" y="2658580"/>
                  </a:lnTo>
                  <a:cubicBezTo>
                    <a:pt x="91440" y="2658580"/>
                    <a:pt x="121920" y="2658580"/>
                    <a:pt x="152400" y="2659850"/>
                  </a:cubicBezTo>
                  <a:cubicBezTo>
                    <a:pt x="194310" y="2661120"/>
                    <a:pt x="234950" y="2662390"/>
                    <a:pt x="273050" y="2663660"/>
                  </a:cubicBezTo>
                  <a:cubicBezTo>
                    <a:pt x="991870" y="2690330"/>
                    <a:pt x="2347135" y="2673820"/>
                    <a:pt x="3783570" y="2657310"/>
                  </a:cubicBezTo>
                  <a:cubicBezTo>
                    <a:pt x="5001747" y="2666200"/>
                    <a:pt x="6219925" y="2645880"/>
                    <a:pt x="7405110" y="2658580"/>
                  </a:cubicBezTo>
                  <a:cubicBezTo>
                    <a:pt x="6750340" y="2661120"/>
                    <a:pt x="6103183" y="2666200"/>
                    <a:pt x="5428109" y="2670010"/>
                  </a:cubicBezTo>
                  <a:cubicBezTo>
                    <a:pt x="5443336" y="2668740"/>
                    <a:pt x="5450950" y="2667470"/>
                    <a:pt x="5466177" y="2666200"/>
                  </a:cubicBezTo>
                  <a:cubicBezTo>
                    <a:pt x="5415420" y="2668740"/>
                    <a:pt x="5359587" y="2672550"/>
                    <a:pt x="5301216" y="2671280"/>
                  </a:cubicBezTo>
                  <a:cubicBezTo>
                    <a:pt x="5285988" y="2670010"/>
                    <a:pt x="5316443" y="2668740"/>
                    <a:pt x="5336746" y="2667470"/>
                  </a:cubicBezTo>
                  <a:cubicBezTo>
                    <a:pt x="5113413" y="2657310"/>
                    <a:pt x="4684513" y="2673820"/>
                    <a:pt x="4544930" y="2666200"/>
                  </a:cubicBezTo>
                  <a:cubicBezTo>
                    <a:pt x="4481484" y="2667470"/>
                    <a:pt x="4453567" y="2671280"/>
                    <a:pt x="4489097" y="2675090"/>
                  </a:cubicBezTo>
                  <a:cubicBezTo>
                    <a:pt x="3666827" y="2677630"/>
                    <a:pt x="2786187" y="2680170"/>
                    <a:pt x="1946152" y="2687790"/>
                  </a:cubicBezTo>
                  <a:cubicBezTo>
                    <a:pt x="1905546" y="2686520"/>
                    <a:pt x="1897932" y="2683980"/>
                    <a:pt x="1910621" y="2680170"/>
                  </a:cubicBezTo>
                  <a:cubicBezTo>
                    <a:pt x="1194942" y="2696680"/>
                    <a:pt x="735330" y="2690330"/>
                    <a:pt x="368300" y="2687790"/>
                  </a:cubicBezTo>
                  <a:cubicBezTo>
                    <a:pt x="354330" y="2691600"/>
                    <a:pt x="405130" y="2692870"/>
                    <a:pt x="369570" y="2696680"/>
                  </a:cubicBezTo>
                  <a:cubicBezTo>
                    <a:pt x="487680" y="2701760"/>
                    <a:pt x="585470" y="2686520"/>
                    <a:pt x="692150" y="2694140"/>
                  </a:cubicBezTo>
                  <a:lnTo>
                    <a:pt x="678180" y="2697950"/>
                  </a:lnTo>
                  <a:cubicBezTo>
                    <a:pt x="755650" y="2700490"/>
                    <a:pt x="693420" y="2687790"/>
                    <a:pt x="774700" y="2692870"/>
                  </a:cubicBezTo>
                  <a:cubicBezTo>
                    <a:pt x="806450" y="2696680"/>
                    <a:pt x="767080" y="2697950"/>
                    <a:pt x="781050" y="2699220"/>
                  </a:cubicBezTo>
                  <a:cubicBezTo>
                    <a:pt x="946150" y="2697950"/>
                    <a:pt x="1210170" y="2701760"/>
                    <a:pt x="1522328" y="2691600"/>
                  </a:cubicBezTo>
                  <a:cubicBezTo>
                    <a:pt x="1598464" y="2700490"/>
                    <a:pt x="1877629" y="2691600"/>
                    <a:pt x="1999447" y="2700490"/>
                  </a:cubicBezTo>
                  <a:cubicBezTo>
                    <a:pt x="2085735" y="2696680"/>
                    <a:pt x="2169484" y="2697950"/>
                    <a:pt x="2202477" y="2691600"/>
                  </a:cubicBezTo>
                  <a:cubicBezTo>
                    <a:pt x="3359745" y="2696680"/>
                    <a:pt x="4542393" y="2687790"/>
                    <a:pt x="5727578" y="2687790"/>
                  </a:cubicBezTo>
                  <a:cubicBezTo>
                    <a:pt x="6283371" y="2670010"/>
                    <a:pt x="6945755" y="2691600"/>
                    <a:pt x="7605601" y="2685250"/>
                  </a:cubicBezTo>
                  <a:cubicBezTo>
                    <a:pt x="7610677" y="2685250"/>
                    <a:pt x="7608139" y="2686520"/>
                    <a:pt x="7605601" y="2686520"/>
                  </a:cubicBezTo>
                  <a:cubicBezTo>
                    <a:pt x="7821320" y="2682710"/>
                    <a:pt x="8133478" y="2680170"/>
                    <a:pt x="8389803" y="2682710"/>
                  </a:cubicBezTo>
                  <a:lnTo>
                    <a:pt x="8608060" y="2675090"/>
                  </a:lnTo>
                  <a:cubicBezTo>
                    <a:pt x="9097868" y="2680170"/>
                    <a:pt x="9592754" y="2682710"/>
                    <a:pt x="9846730" y="2682710"/>
                  </a:cubicBezTo>
                  <a:lnTo>
                    <a:pt x="10485540" y="2682710"/>
                  </a:lnTo>
                  <a:cubicBezTo>
                    <a:pt x="10481730" y="2683980"/>
                    <a:pt x="10470300" y="2685250"/>
                    <a:pt x="10446170" y="2686520"/>
                  </a:cubicBezTo>
                  <a:cubicBezTo>
                    <a:pt x="10465220" y="2687790"/>
                    <a:pt x="10537610" y="2687790"/>
                    <a:pt x="10573170" y="2683980"/>
                  </a:cubicBezTo>
                  <a:cubicBezTo>
                    <a:pt x="10578250" y="2683980"/>
                    <a:pt x="10583330" y="2682710"/>
                    <a:pt x="10587140" y="2682710"/>
                  </a:cubicBezTo>
                  <a:lnTo>
                    <a:pt x="10612540" y="2682710"/>
                  </a:lnTo>
                  <a:lnTo>
                    <a:pt x="10612540" y="2667470"/>
                  </a:lnTo>
                  <a:cubicBezTo>
                    <a:pt x="10620160" y="2663660"/>
                    <a:pt x="10606190" y="2664930"/>
                    <a:pt x="10612540" y="2657310"/>
                  </a:cubicBezTo>
                  <a:lnTo>
                    <a:pt x="10612540" y="2351240"/>
                  </a:lnTo>
                  <a:cubicBezTo>
                    <a:pt x="10617620" y="2370290"/>
                    <a:pt x="10610000" y="2433790"/>
                    <a:pt x="10618890" y="2424900"/>
                  </a:cubicBezTo>
                  <a:cubicBezTo>
                    <a:pt x="10622700" y="2380450"/>
                    <a:pt x="10616350" y="2361400"/>
                    <a:pt x="10612540" y="2351240"/>
                  </a:cubicBezTo>
                  <a:cubicBezTo>
                    <a:pt x="10612540" y="2169630"/>
                    <a:pt x="10613810" y="1986750"/>
                    <a:pt x="10613810" y="1805140"/>
                  </a:cubicBezTo>
                  <a:cubicBezTo>
                    <a:pt x="10615080" y="1689570"/>
                    <a:pt x="10615080" y="1659995"/>
                    <a:pt x="10616350" y="1643329"/>
                  </a:cubicBezTo>
                  <a:cubicBezTo>
                    <a:pt x="10622700" y="1744180"/>
                    <a:pt x="10617620" y="2032470"/>
                    <a:pt x="10616350" y="2315680"/>
                  </a:cubicBezTo>
                  <a:cubicBezTo>
                    <a:pt x="10620160" y="2329650"/>
                    <a:pt x="10621430" y="2278850"/>
                    <a:pt x="10625240" y="2314410"/>
                  </a:cubicBezTo>
                  <a:cubicBezTo>
                    <a:pt x="10630320" y="2196300"/>
                    <a:pt x="10615080" y="2098510"/>
                    <a:pt x="10622700" y="1991830"/>
                  </a:cubicBezTo>
                  <a:lnTo>
                    <a:pt x="10626510" y="2005800"/>
                  </a:lnTo>
                  <a:cubicBezTo>
                    <a:pt x="10629050" y="1928330"/>
                    <a:pt x="10616350" y="1990560"/>
                    <a:pt x="10621430" y="1909280"/>
                  </a:cubicBezTo>
                  <a:cubicBezTo>
                    <a:pt x="10626510" y="1880070"/>
                    <a:pt x="10627780" y="1920710"/>
                    <a:pt x="10629050" y="1905470"/>
                  </a:cubicBezTo>
                  <a:close/>
                  <a:moveTo>
                    <a:pt x="10156610" y="2656040"/>
                  </a:moveTo>
                  <a:lnTo>
                    <a:pt x="10184550" y="2656040"/>
                  </a:lnTo>
                  <a:cubicBezTo>
                    <a:pt x="10178200" y="2654770"/>
                    <a:pt x="10169310" y="2654770"/>
                    <a:pt x="10156610" y="2656040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9586" y="5720377"/>
            <a:ext cx="7699087" cy="4161789"/>
            <a:chOff x="0" y="0"/>
            <a:chExt cx="8984556" cy="48216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84556" cy="4821622"/>
            </a:xfrm>
            <a:custGeom>
              <a:avLst/>
              <a:gdLst/>
              <a:ahLst/>
              <a:cxnLst/>
              <a:rect l="l" t="t" r="r" b="b"/>
              <a:pathLst>
                <a:path w="8984556" h="4821622">
                  <a:moveTo>
                    <a:pt x="8984556" y="279400"/>
                  </a:moveTo>
                  <a:lnTo>
                    <a:pt x="8984556" y="0"/>
                  </a:lnTo>
                  <a:lnTo>
                    <a:pt x="0" y="0"/>
                  </a:lnTo>
                  <a:lnTo>
                    <a:pt x="0" y="4821622"/>
                  </a:lnTo>
                  <a:lnTo>
                    <a:pt x="8984556" y="4821622"/>
                  </a:lnTo>
                  <a:lnTo>
                    <a:pt x="8984556" y="279400"/>
                  </a:lnTo>
                  <a:close/>
                  <a:moveTo>
                    <a:pt x="8905816" y="279400"/>
                  </a:moveTo>
                  <a:lnTo>
                    <a:pt x="8905816" y="4742881"/>
                  </a:lnTo>
                  <a:lnTo>
                    <a:pt x="78740" y="4742881"/>
                  </a:lnTo>
                  <a:lnTo>
                    <a:pt x="78740" y="78740"/>
                  </a:lnTo>
                  <a:lnTo>
                    <a:pt x="8905816" y="78740"/>
                  </a:lnTo>
                  <a:lnTo>
                    <a:pt x="8905816" y="279400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18391" r="18391"/>
          <a:stretch>
            <a:fillRect/>
          </a:stretch>
        </p:blipFill>
        <p:spPr>
          <a:xfrm rot="5400000">
            <a:off x="8744398" y="6057967"/>
            <a:ext cx="861136" cy="249153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0" y="-31625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6F3E4"/>
                </a:solidFill>
                <a:latin typeface="Belleza"/>
              </a:rPr>
              <a:t>Number of Resturants based on Ratings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1799" y="5898731"/>
            <a:ext cx="6714659" cy="380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A lot of people (2137 in this case) do not give ratings and among those who give a normal distribution is observed with a majority restaurants rating between 2.8 to 3.8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198E3A71-B3F4-4EC5-8D39-43EFC3463E0F}"/>
              </a:ext>
            </a:extLst>
          </p:cNvPr>
          <p:cNvGrpSpPr/>
          <p:nvPr/>
        </p:nvGrpSpPr>
        <p:grpSpPr>
          <a:xfrm>
            <a:off x="10410606" y="3314700"/>
            <a:ext cx="7381447" cy="6781800"/>
            <a:chOff x="0" y="0"/>
            <a:chExt cx="10635400" cy="269541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09FAC3A-CC22-4461-942B-55BF95BB0D0B}"/>
                </a:ext>
              </a:extLst>
            </p:cNvPr>
            <p:cNvSpPr/>
            <p:nvPr/>
          </p:nvSpPr>
          <p:spPr>
            <a:xfrm>
              <a:off x="1270" y="-10160"/>
              <a:ext cx="10631590" cy="2719540"/>
            </a:xfrm>
            <a:custGeom>
              <a:avLst/>
              <a:gdLst/>
              <a:ahLst/>
              <a:cxnLst/>
              <a:rect l="l" t="t" r="r" b="b"/>
              <a:pathLst>
                <a:path w="10631590" h="2719540">
                  <a:moveTo>
                    <a:pt x="10629050" y="1905470"/>
                  </a:moveTo>
                  <a:cubicBezTo>
                    <a:pt x="10627780" y="1740370"/>
                    <a:pt x="10631590" y="1658871"/>
                    <a:pt x="10621430" y="1635838"/>
                  </a:cubicBezTo>
                  <a:cubicBezTo>
                    <a:pt x="10630320" y="1630221"/>
                    <a:pt x="10621430" y="1609622"/>
                    <a:pt x="10630320" y="1600634"/>
                  </a:cubicBezTo>
                  <a:cubicBezTo>
                    <a:pt x="10626510" y="1594267"/>
                    <a:pt x="10627780" y="1587901"/>
                    <a:pt x="10621430" y="1585653"/>
                  </a:cubicBezTo>
                  <a:lnTo>
                    <a:pt x="10621430" y="1579474"/>
                  </a:lnTo>
                  <a:cubicBezTo>
                    <a:pt x="10623970" y="1512810"/>
                    <a:pt x="10625240" y="1448394"/>
                    <a:pt x="10618890" y="1381543"/>
                  </a:cubicBezTo>
                  <a:cubicBezTo>
                    <a:pt x="10618890" y="1362817"/>
                    <a:pt x="10617620" y="1344279"/>
                    <a:pt x="10617620" y="1325553"/>
                  </a:cubicBezTo>
                  <a:cubicBezTo>
                    <a:pt x="10615080" y="1320684"/>
                    <a:pt x="10613810" y="1315628"/>
                    <a:pt x="10612540" y="1310385"/>
                  </a:cubicBezTo>
                  <a:cubicBezTo>
                    <a:pt x="10611270" y="1287165"/>
                    <a:pt x="10613810" y="1264881"/>
                    <a:pt x="10613810" y="1242785"/>
                  </a:cubicBezTo>
                  <a:cubicBezTo>
                    <a:pt x="10616350" y="1224434"/>
                    <a:pt x="10617620" y="1205521"/>
                    <a:pt x="10615080" y="1186795"/>
                  </a:cubicBezTo>
                  <a:cubicBezTo>
                    <a:pt x="10615080" y="1186421"/>
                    <a:pt x="10616350" y="1186608"/>
                    <a:pt x="10616350" y="1186795"/>
                  </a:cubicBezTo>
                  <a:cubicBezTo>
                    <a:pt x="10612540" y="1170878"/>
                    <a:pt x="10610000" y="1147846"/>
                    <a:pt x="10612540" y="1128933"/>
                  </a:cubicBezTo>
                  <a:lnTo>
                    <a:pt x="10607460" y="1118072"/>
                  </a:lnTo>
                  <a:lnTo>
                    <a:pt x="10607460" y="1087549"/>
                  </a:lnTo>
                  <a:cubicBezTo>
                    <a:pt x="10610000" y="1059647"/>
                    <a:pt x="10612540" y="974090"/>
                    <a:pt x="10612540" y="783590"/>
                  </a:cubicBezTo>
                  <a:cubicBezTo>
                    <a:pt x="10612540" y="548640"/>
                    <a:pt x="10612540" y="311150"/>
                    <a:pt x="10613810" y="74930"/>
                  </a:cubicBezTo>
                  <a:lnTo>
                    <a:pt x="10613810" y="17780"/>
                  </a:lnTo>
                  <a:lnTo>
                    <a:pt x="10573170" y="17780"/>
                  </a:lnTo>
                  <a:lnTo>
                    <a:pt x="10573170" y="52070"/>
                  </a:lnTo>
                  <a:lnTo>
                    <a:pt x="10579520" y="52070"/>
                  </a:lnTo>
                  <a:lnTo>
                    <a:pt x="10579520" y="74930"/>
                  </a:lnTo>
                  <a:cubicBezTo>
                    <a:pt x="10579520" y="100330"/>
                    <a:pt x="10580790" y="127000"/>
                    <a:pt x="10580790" y="153670"/>
                  </a:cubicBezTo>
                  <a:cubicBezTo>
                    <a:pt x="10580790" y="191770"/>
                    <a:pt x="10580790" y="231140"/>
                    <a:pt x="10582060" y="270510"/>
                  </a:cubicBezTo>
                  <a:lnTo>
                    <a:pt x="10582060" y="508000"/>
                  </a:lnTo>
                  <a:cubicBezTo>
                    <a:pt x="10582060" y="661670"/>
                    <a:pt x="10583330" y="815340"/>
                    <a:pt x="10588410" y="965200"/>
                  </a:cubicBezTo>
                  <a:lnTo>
                    <a:pt x="10583330" y="955040"/>
                  </a:lnTo>
                  <a:cubicBezTo>
                    <a:pt x="10585870" y="993140"/>
                    <a:pt x="10585870" y="1033780"/>
                    <a:pt x="10587140" y="1046539"/>
                  </a:cubicBezTo>
                  <a:cubicBezTo>
                    <a:pt x="10587140" y="1049910"/>
                    <a:pt x="10588410" y="1053281"/>
                    <a:pt x="10588410" y="1056839"/>
                  </a:cubicBezTo>
                  <a:cubicBezTo>
                    <a:pt x="10589680" y="1078186"/>
                    <a:pt x="10584600" y="1100470"/>
                    <a:pt x="10588410" y="1121817"/>
                  </a:cubicBezTo>
                  <a:lnTo>
                    <a:pt x="10585870" y="1119757"/>
                  </a:lnTo>
                  <a:cubicBezTo>
                    <a:pt x="10584600" y="1149905"/>
                    <a:pt x="10585870" y="1179118"/>
                    <a:pt x="10587140" y="1207955"/>
                  </a:cubicBezTo>
                  <a:cubicBezTo>
                    <a:pt x="10587140" y="1221625"/>
                    <a:pt x="10585870" y="1235295"/>
                    <a:pt x="10587140" y="1248965"/>
                  </a:cubicBezTo>
                  <a:cubicBezTo>
                    <a:pt x="10585870" y="1279113"/>
                    <a:pt x="10589680" y="1299337"/>
                    <a:pt x="10589680" y="1329673"/>
                  </a:cubicBezTo>
                  <a:lnTo>
                    <a:pt x="10584600" y="1330422"/>
                  </a:lnTo>
                  <a:cubicBezTo>
                    <a:pt x="10602380" y="1381356"/>
                    <a:pt x="10569360" y="1437346"/>
                    <a:pt x="10588410" y="1490339"/>
                  </a:cubicBezTo>
                  <a:lnTo>
                    <a:pt x="10582060" y="1486594"/>
                  </a:lnTo>
                  <a:cubicBezTo>
                    <a:pt x="10592220" y="1494834"/>
                    <a:pt x="10578250" y="1518615"/>
                    <a:pt x="10594760" y="1515619"/>
                  </a:cubicBezTo>
                  <a:lnTo>
                    <a:pt x="10589680" y="1524982"/>
                  </a:lnTo>
                  <a:cubicBezTo>
                    <a:pt x="10611270" y="1560935"/>
                    <a:pt x="10579520" y="1590522"/>
                    <a:pt x="10593490" y="1634715"/>
                  </a:cubicBezTo>
                  <a:lnTo>
                    <a:pt x="10589680" y="1631906"/>
                  </a:lnTo>
                  <a:cubicBezTo>
                    <a:pt x="10592220" y="1643703"/>
                    <a:pt x="10594760" y="1657373"/>
                    <a:pt x="10590950" y="1665987"/>
                  </a:cubicBezTo>
                  <a:cubicBezTo>
                    <a:pt x="10590950" y="1664676"/>
                    <a:pt x="10589680" y="1665238"/>
                    <a:pt x="10588410" y="1662429"/>
                  </a:cubicBezTo>
                  <a:cubicBezTo>
                    <a:pt x="10573170" y="1840700"/>
                    <a:pt x="10589680" y="2118830"/>
                    <a:pt x="10589680" y="2382990"/>
                  </a:cubicBezTo>
                  <a:lnTo>
                    <a:pt x="10582060" y="2352510"/>
                  </a:lnTo>
                  <a:cubicBezTo>
                    <a:pt x="10584600" y="2390610"/>
                    <a:pt x="10585870" y="2440140"/>
                    <a:pt x="10585870" y="2493480"/>
                  </a:cubicBezTo>
                  <a:lnTo>
                    <a:pt x="10585870" y="2654770"/>
                  </a:lnTo>
                  <a:cubicBezTo>
                    <a:pt x="10582060" y="2654770"/>
                    <a:pt x="10579520" y="2653500"/>
                    <a:pt x="10574440" y="2653500"/>
                  </a:cubicBezTo>
                  <a:lnTo>
                    <a:pt x="10571900" y="2654770"/>
                  </a:lnTo>
                  <a:lnTo>
                    <a:pt x="10560470" y="2659850"/>
                  </a:lnTo>
                  <a:lnTo>
                    <a:pt x="10552850" y="2659850"/>
                  </a:lnTo>
                  <a:cubicBezTo>
                    <a:pt x="10532530" y="2654770"/>
                    <a:pt x="10536340" y="2657310"/>
                    <a:pt x="10527450" y="2652230"/>
                  </a:cubicBezTo>
                  <a:cubicBezTo>
                    <a:pt x="10423310" y="2650960"/>
                    <a:pt x="10409340" y="2640800"/>
                    <a:pt x="10335680" y="2635720"/>
                  </a:cubicBezTo>
                  <a:cubicBezTo>
                    <a:pt x="10335680" y="2635720"/>
                    <a:pt x="10336950" y="2635720"/>
                    <a:pt x="10335680" y="2636990"/>
                  </a:cubicBezTo>
                  <a:cubicBezTo>
                    <a:pt x="10284880" y="2645880"/>
                    <a:pt x="10215030" y="2640800"/>
                    <a:pt x="10174390" y="2639530"/>
                  </a:cubicBezTo>
                  <a:lnTo>
                    <a:pt x="10157880" y="2635720"/>
                  </a:lnTo>
                  <a:cubicBezTo>
                    <a:pt x="10133750" y="2626830"/>
                    <a:pt x="10039770" y="2652230"/>
                    <a:pt x="10071520" y="2638260"/>
                  </a:cubicBezTo>
                  <a:cubicBezTo>
                    <a:pt x="9860700" y="2642070"/>
                    <a:pt x="9619400" y="2642070"/>
                    <a:pt x="9163854" y="2642070"/>
                  </a:cubicBezTo>
                  <a:cubicBezTo>
                    <a:pt x="9097869" y="2648420"/>
                    <a:pt x="8803476" y="2642070"/>
                    <a:pt x="8907529" y="2652230"/>
                  </a:cubicBezTo>
                  <a:cubicBezTo>
                    <a:pt x="8790786" y="2639530"/>
                    <a:pt x="8440560" y="2636990"/>
                    <a:pt x="8311129" y="2636990"/>
                  </a:cubicBezTo>
                  <a:cubicBezTo>
                    <a:pt x="8316205" y="2635720"/>
                    <a:pt x="8321281" y="2634450"/>
                    <a:pt x="8341584" y="2634450"/>
                  </a:cubicBezTo>
                  <a:cubicBezTo>
                    <a:pt x="8090335" y="2617940"/>
                    <a:pt x="8042115" y="2649690"/>
                    <a:pt x="7806093" y="2629370"/>
                  </a:cubicBezTo>
                  <a:cubicBezTo>
                    <a:pt x="7768025" y="2643340"/>
                    <a:pt x="7377193" y="2625560"/>
                    <a:pt x="7242686" y="2640800"/>
                  </a:cubicBezTo>
                  <a:cubicBezTo>
                    <a:pt x="7214769" y="2638260"/>
                    <a:pt x="7204618" y="2634450"/>
                    <a:pt x="7214769" y="2633180"/>
                  </a:cubicBezTo>
                  <a:cubicBezTo>
                    <a:pt x="6788407" y="2630640"/>
                    <a:pt x="6318902" y="2629370"/>
                    <a:pt x="5961062" y="2626830"/>
                  </a:cubicBezTo>
                  <a:cubicBezTo>
                    <a:pt x="5653979" y="2639530"/>
                    <a:pt x="5217466" y="2621750"/>
                    <a:pt x="4950989" y="2638260"/>
                  </a:cubicBezTo>
                  <a:cubicBezTo>
                    <a:pt x="4732733" y="2634450"/>
                    <a:pt x="4377431" y="2628100"/>
                    <a:pt x="4072887" y="2634450"/>
                  </a:cubicBezTo>
                  <a:lnTo>
                    <a:pt x="4103341" y="2631910"/>
                  </a:lnTo>
                  <a:cubicBezTo>
                    <a:pt x="3758191" y="2633180"/>
                    <a:pt x="3326753" y="2633180"/>
                    <a:pt x="3090731" y="2644610"/>
                  </a:cubicBezTo>
                  <a:cubicBezTo>
                    <a:pt x="2989216" y="2628100"/>
                    <a:pt x="2839482" y="2631910"/>
                    <a:pt x="2689748" y="2626830"/>
                  </a:cubicBezTo>
                  <a:cubicBezTo>
                    <a:pt x="2458801" y="2634450"/>
                    <a:pt x="1994371" y="2631910"/>
                    <a:pt x="1641607" y="2639530"/>
                  </a:cubicBezTo>
                  <a:cubicBezTo>
                    <a:pt x="1588312" y="2631910"/>
                    <a:pt x="1352290" y="2643340"/>
                    <a:pt x="1334525" y="2631910"/>
                  </a:cubicBezTo>
                  <a:cubicBezTo>
                    <a:pt x="1004570" y="2639530"/>
                    <a:pt x="814070" y="2643340"/>
                    <a:pt x="617220" y="2644610"/>
                  </a:cubicBezTo>
                  <a:lnTo>
                    <a:pt x="318770" y="2644610"/>
                  </a:lnTo>
                  <a:lnTo>
                    <a:pt x="168910" y="2643340"/>
                  </a:lnTo>
                  <a:lnTo>
                    <a:pt x="93980" y="2642070"/>
                  </a:lnTo>
                  <a:lnTo>
                    <a:pt x="58420" y="2642070"/>
                  </a:lnTo>
                  <a:lnTo>
                    <a:pt x="45720" y="2640800"/>
                  </a:lnTo>
                  <a:lnTo>
                    <a:pt x="48260" y="2640800"/>
                  </a:lnTo>
                  <a:cubicBezTo>
                    <a:pt x="52070" y="2498560"/>
                    <a:pt x="55880" y="2358860"/>
                    <a:pt x="58420" y="2224240"/>
                  </a:cubicBezTo>
                  <a:cubicBezTo>
                    <a:pt x="55880" y="2200110"/>
                    <a:pt x="53340" y="2175980"/>
                    <a:pt x="49530" y="2150580"/>
                  </a:cubicBezTo>
                  <a:cubicBezTo>
                    <a:pt x="46990" y="1985480"/>
                    <a:pt x="45720" y="1802600"/>
                    <a:pt x="45720" y="1666549"/>
                  </a:cubicBezTo>
                  <a:cubicBezTo>
                    <a:pt x="46990" y="1660369"/>
                    <a:pt x="48260" y="1654002"/>
                    <a:pt x="45720" y="1647448"/>
                  </a:cubicBezTo>
                  <a:lnTo>
                    <a:pt x="45720" y="1643329"/>
                  </a:lnTo>
                  <a:lnTo>
                    <a:pt x="48260" y="1642392"/>
                  </a:lnTo>
                  <a:lnTo>
                    <a:pt x="49530" y="1632281"/>
                  </a:lnTo>
                  <a:cubicBezTo>
                    <a:pt x="50800" y="1632468"/>
                    <a:pt x="53340" y="1632468"/>
                    <a:pt x="54610" y="1633217"/>
                  </a:cubicBezTo>
                  <a:lnTo>
                    <a:pt x="54610" y="1635277"/>
                  </a:lnTo>
                  <a:lnTo>
                    <a:pt x="54610" y="1633404"/>
                  </a:lnTo>
                  <a:cubicBezTo>
                    <a:pt x="55880" y="1633966"/>
                    <a:pt x="57150" y="1634715"/>
                    <a:pt x="57150" y="1635838"/>
                  </a:cubicBezTo>
                  <a:lnTo>
                    <a:pt x="57150" y="1583032"/>
                  </a:lnTo>
                  <a:cubicBezTo>
                    <a:pt x="58420" y="1583406"/>
                    <a:pt x="59690" y="1583781"/>
                    <a:pt x="58420" y="1585092"/>
                  </a:cubicBezTo>
                  <a:cubicBezTo>
                    <a:pt x="69850" y="1571609"/>
                    <a:pt x="57150" y="1565991"/>
                    <a:pt x="57150" y="1557378"/>
                  </a:cubicBezTo>
                  <a:lnTo>
                    <a:pt x="57150" y="1555692"/>
                  </a:lnTo>
                  <a:cubicBezTo>
                    <a:pt x="57150" y="1552696"/>
                    <a:pt x="59690" y="1549513"/>
                    <a:pt x="63500" y="1545393"/>
                  </a:cubicBezTo>
                  <a:cubicBezTo>
                    <a:pt x="50800" y="1542959"/>
                    <a:pt x="64770" y="1517866"/>
                    <a:pt x="54610" y="1506256"/>
                  </a:cubicBezTo>
                  <a:lnTo>
                    <a:pt x="54610" y="1502137"/>
                  </a:lnTo>
                  <a:cubicBezTo>
                    <a:pt x="57150" y="1501388"/>
                    <a:pt x="58420" y="1501013"/>
                    <a:pt x="59690" y="1501575"/>
                  </a:cubicBezTo>
                  <a:cubicBezTo>
                    <a:pt x="62230" y="1470116"/>
                    <a:pt x="63500" y="1435286"/>
                    <a:pt x="66040" y="1408508"/>
                  </a:cubicBezTo>
                  <a:cubicBezTo>
                    <a:pt x="53340" y="1385662"/>
                    <a:pt x="71120" y="1353267"/>
                    <a:pt x="54610" y="1333792"/>
                  </a:cubicBezTo>
                  <a:cubicBezTo>
                    <a:pt x="58420" y="1317501"/>
                    <a:pt x="64770" y="1291285"/>
                    <a:pt x="58420" y="1268627"/>
                  </a:cubicBezTo>
                  <a:lnTo>
                    <a:pt x="60960" y="1270874"/>
                  </a:lnTo>
                  <a:cubicBezTo>
                    <a:pt x="59690" y="1245219"/>
                    <a:pt x="59690" y="1213386"/>
                    <a:pt x="48260" y="1195784"/>
                  </a:cubicBezTo>
                  <a:cubicBezTo>
                    <a:pt x="64770" y="1188293"/>
                    <a:pt x="60960" y="1177245"/>
                    <a:pt x="66040" y="1166197"/>
                  </a:cubicBezTo>
                  <a:cubicBezTo>
                    <a:pt x="58420" y="1149156"/>
                    <a:pt x="60960" y="1114701"/>
                    <a:pt x="53340" y="1088672"/>
                  </a:cubicBezTo>
                  <a:cubicBezTo>
                    <a:pt x="60960" y="1084740"/>
                    <a:pt x="50800" y="1067138"/>
                    <a:pt x="60960" y="1065827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8049" y="58420"/>
                    <a:pt x="1258389" y="72390"/>
                    <a:pt x="1471570" y="63500"/>
                  </a:cubicBezTo>
                  <a:lnTo>
                    <a:pt x="1484259" y="66040"/>
                  </a:lnTo>
                  <a:lnTo>
                    <a:pt x="1618766" y="62230"/>
                  </a:lnTo>
                  <a:cubicBezTo>
                    <a:pt x="1616229" y="64770"/>
                    <a:pt x="1611153" y="69850"/>
                    <a:pt x="1570547" y="69850"/>
                  </a:cubicBezTo>
                  <a:cubicBezTo>
                    <a:pt x="3210011" y="73660"/>
                    <a:pt x="4900232" y="55880"/>
                    <a:pt x="6582840" y="58420"/>
                  </a:cubicBezTo>
                  <a:lnTo>
                    <a:pt x="6519393" y="62230"/>
                  </a:lnTo>
                  <a:lnTo>
                    <a:pt x="6846778" y="55880"/>
                  </a:lnTo>
                  <a:cubicBezTo>
                    <a:pt x="6844240" y="57150"/>
                    <a:pt x="6829013" y="58420"/>
                    <a:pt x="6813786" y="59690"/>
                  </a:cubicBezTo>
                  <a:cubicBezTo>
                    <a:pt x="7232534" y="66040"/>
                    <a:pt x="7666510" y="55880"/>
                    <a:pt x="8072569" y="57150"/>
                  </a:cubicBezTo>
                  <a:cubicBezTo>
                    <a:pt x="8070031" y="58420"/>
                    <a:pt x="8009122" y="62230"/>
                    <a:pt x="8064955" y="64770"/>
                  </a:cubicBezTo>
                  <a:cubicBezTo>
                    <a:pt x="8366962" y="54610"/>
                    <a:pt x="8549689" y="77470"/>
                    <a:pt x="8699423" y="57150"/>
                  </a:cubicBezTo>
                  <a:cubicBezTo>
                    <a:pt x="8714650" y="58420"/>
                    <a:pt x="8722264" y="62230"/>
                    <a:pt x="8691809" y="64770"/>
                  </a:cubicBezTo>
                  <a:cubicBezTo>
                    <a:pt x="9531844" y="58420"/>
                    <a:pt x="9999130" y="58420"/>
                    <a:pt x="10422040" y="62230"/>
                  </a:cubicBezTo>
                  <a:cubicBezTo>
                    <a:pt x="10470300" y="59690"/>
                    <a:pt x="10521100" y="58420"/>
                    <a:pt x="10571900" y="55880"/>
                  </a:cubicBezTo>
                  <a:lnTo>
                    <a:pt x="10571900" y="20320"/>
                  </a:lnTo>
                  <a:cubicBezTo>
                    <a:pt x="10293770" y="19050"/>
                    <a:pt x="10014370" y="19050"/>
                    <a:pt x="9734970" y="17780"/>
                  </a:cubicBezTo>
                  <a:cubicBezTo>
                    <a:pt x="8085259" y="12700"/>
                    <a:pt x="6527007" y="0"/>
                    <a:pt x="4793642" y="24130"/>
                  </a:cubicBezTo>
                  <a:cubicBezTo>
                    <a:pt x="4796179" y="22860"/>
                    <a:pt x="4780952" y="21590"/>
                    <a:pt x="4826634" y="20320"/>
                  </a:cubicBezTo>
                  <a:cubicBezTo>
                    <a:pt x="4326674" y="24130"/>
                    <a:pt x="3872395" y="17780"/>
                    <a:pt x="3400351" y="21590"/>
                  </a:cubicBezTo>
                  <a:lnTo>
                    <a:pt x="3402889" y="20320"/>
                  </a:lnTo>
                  <a:cubicBezTo>
                    <a:pt x="2240545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95601"/>
                    <a:pt x="20320" y="1163388"/>
                  </a:cubicBezTo>
                  <a:cubicBezTo>
                    <a:pt x="26670" y="1247092"/>
                    <a:pt x="8890" y="1328175"/>
                    <a:pt x="13970" y="1411691"/>
                  </a:cubicBezTo>
                  <a:cubicBezTo>
                    <a:pt x="7620" y="1475546"/>
                    <a:pt x="21590" y="1541835"/>
                    <a:pt x="25400" y="1607563"/>
                  </a:cubicBezTo>
                  <a:cubicBezTo>
                    <a:pt x="20320" y="1632093"/>
                    <a:pt x="13970" y="1657373"/>
                    <a:pt x="15240" y="1728940"/>
                  </a:cubicBezTo>
                  <a:lnTo>
                    <a:pt x="19050" y="1716240"/>
                  </a:lnTo>
                  <a:cubicBezTo>
                    <a:pt x="13970" y="1765770"/>
                    <a:pt x="15240" y="1820380"/>
                    <a:pt x="19050" y="1872450"/>
                  </a:cubicBezTo>
                  <a:cubicBezTo>
                    <a:pt x="17780" y="1933410"/>
                    <a:pt x="17780" y="1995640"/>
                    <a:pt x="19050" y="2057870"/>
                  </a:cubicBezTo>
                  <a:cubicBezTo>
                    <a:pt x="19050" y="2059140"/>
                    <a:pt x="19050" y="2061680"/>
                    <a:pt x="17780" y="2062950"/>
                  </a:cubicBezTo>
                  <a:lnTo>
                    <a:pt x="16510" y="2050250"/>
                  </a:lnTo>
                  <a:cubicBezTo>
                    <a:pt x="12700" y="2074380"/>
                    <a:pt x="15240" y="2102320"/>
                    <a:pt x="19050" y="2130260"/>
                  </a:cubicBezTo>
                  <a:cubicBezTo>
                    <a:pt x="19050" y="2154390"/>
                    <a:pt x="20320" y="2177250"/>
                    <a:pt x="20320" y="2201380"/>
                  </a:cubicBezTo>
                  <a:lnTo>
                    <a:pt x="24130" y="2396960"/>
                  </a:lnTo>
                  <a:cubicBezTo>
                    <a:pt x="21590" y="2446490"/>
                    <a:pt x="34290" y="2569680"/>
                    <a:pt x="15240" y="2573490"/>
                  </a:cubicBezTo>
                  <a:cubicBezTo>
                    <a:pt x="15240" y="2530310"/>
                    <a:pt x="6350" y="2640800"/>
                    <a:pt x="1270" y="2544280"/>
                  </a:cubicBezTo>
                  <a:cubicBezTo>
                    <a:pt x="0" y="2555710"/>
                    <a:pt x="0" y="2583650"/>
                    <a:pt x="0" y="2612860"/>
                  </a:cubicBezTo>
                  <a:cubicBezTo>
                    <a:pt x="0" y="2621750"/>
                    <a:pt x="1270" y="2630640"/>
                    <a:pt x="1270" y="2638260"/>
                  </a:cubicBezTo>
                  <a:cubicBezTo>
                    <a:pt x="2540" y="2656040"/>
                    <a:pt x="5080" y="2668740"/>
                    <a:pt x="7620" y="2664930"/>
                  </a:cubicBezTo>
                  <a:cubicBezTo>
                    <a:pt x="17780" y="2675090"/>
                    <a:pt x="25400" y="2719540"/>
                    <a:pt x="33020" y="2658580"/>
                  </a:cubicBezTo>
                  <a:lnTo>
                    <a:pt x="60960" y="2658580"/>
                  </a:lnTo>
                  <a:cubicBezTo>
                    <a:pt x="91440" y="2658580"/>
                    <a:pt x="121920" y="2658580"/>
                    <a:pt x="152400" y="2659850"/>
                  </a:cubicBezTo>
                  <a:cubicBezTo>
                    <a:pt x="194310" y="2661120"/>
                    <a:pt x="234950" y="2662390"/>
                    <a:pt x="273050" y="2663660"/>
                  </a:cubicBezTo>
                  <a:cubicBezTo>
                    <a:pt x="991870" y="2690330"/>
                    <a:pt x="2347135" y="2673820"/>
                    <a:pt x="3783570" y="2657310"/>
                  </a:cubicBezTo>
                  <a:cubicBezTo>
                    <a:pt x="5001747" y="2666200"/>
                    <a:pt x="6219925" y="2645880"/>
                    <a:pt x="7405110" y="2658580"/>
                  </a:cubicBezTo>
                  <a:cubicBezTo>
                    <a:pt x="6750340" y="2661120"/>
                    <a:pt x="6103183" y="2666200"/>
                    <a:pt x="5428109" y="2670010"/>
                  </a:cubicBezTo>
                  <a:cubicBezTo>
                    <a:pt x="5443336" y="2668740"/>
                    <a:pt x="5450950" y="2667470"/>
                    <a:pt x="5466177" y="2666200"/>
                  </a:cubicBezTo>
                  <a:cubicBezTo>
                    <a:pt x="5415420" y="2668740"/>
                    <a:pt x="5359587" y="2672550"/>
                    <a:pt x="5301216" y="2671280"/>
                  </a:cubicBezTo>
                  <a:cubicBezTo>
                    <a:pt x="5285988" y="2670010"/>
                    <a:pt x="5316443" y="2668740"/>
                    <a:pt x="5336746" y="2667470"/>
                  </a:cubicBezTo>
                  <a:cubicBezTo>
                    <a:pt x="5113413" y="2657310"/>
                    <a:pt x="4684513" y="2673820"/>
                    <a:pt x="4544930" y="2666200"/>
                  </a:cubicBezTo>
                  <a:cubicBezTo>
                    <a:pt x="4481484" y="2667470"/>
                    <a:pt x="4453567" y="2671280"/>
                    <a:pt x="4489097" y="2675090"/>
                  </a:cubicBezTo>
                  <a:cubicBezTo>
                    <a:pt x="3666827" y="2677630"/>
                    <a:pt x="2786187" y="2680170"/>
                    <a:pt x="1946152" y="2687790"/>
                  </a:cubicBezTo>
                  <a:cubicBezTo>
                    <a:pt x="1905546" y="2686520"/>
                    <a:pt x="1897932" y="2683980"/>
                    <a:pt x="1910621" y="2680170"/>
                  </a:cubicBezTo>
                  <a:cubicBezTo>
                    <a:pt x="1194942" y="2696680"/>
                    <a:pt x="735330" y="2690330"/>
                    <a:pt x="368300" y="2687790"/>
                  </a:cubicBezTo>
                  <a:cubicBezTo>
                    <a:pt x="354330" y="2691600"/>
                    <a:pt x="405130" y="2692870"/>
                    <a:pt x="369570" y="2696680"/>
                  </a:cubicBezTo>
                  <a:cubicBezTo>
                    <a:pt x="487680" y="2701760"/>
                    <a:pt x="585470" y="2686520"/>
                    <a:pt x="692150" y="2694140"/>
                  </a:cubicBezTo>
                  <a:lnTo>
                    <a:pt x="678180" y="2697950"/>
                  </a:lnTo>
                  <a:cubicBezTo>
                    <a:pt x="755650" y="2700490"/>
                    <a:pt x="693420" y="2687790"/>
                    <a:pt x="774700" y="2692870"/>
                  </a:cubicBezTo>
                  <a:cubicBezTo>
                    <a:pt x="806450" y="2696680"/>
                    <a:pt x="767080" y="2697950"/>
                    <a:pt x="781050" y="2699220"/>
                  </a:cubicBezTo>
                  <a:cubicBezTo>
                    <a:pt x="946150" y="2697950"/>
                    <a:pt x="1210170" y="2701760"/>
                    <a:pt x="1522328" y="2691600"/>
                  </a:cubicBezTo>
                  <a:cubicBezTo>
                    <a:pt x="1598464" y="2700490"/>
                    <a:pt x="1877629" y="2691600"/>
                    <a:pt x="1999447" y="2700490"/>
                  </a:cubicBezTo>
                  <a:cubicBezTo>
                    <a:pt x="2085735" y="2696680"/>
                    <a:pt x="2169484" y="2697950"/>
                    <a:pt x="2202477" y="2691600"/>
                  </a:cubicBezTo>
                  <a:cubicBezTo>
                    <a:pt x="3359745" y="2696680"/>
                    <a:pt x="4542393" y="2687790"/>
                    <a:pt x="5727578" y="2687790"/>
                  </a:cubicBezTo>
                  <a:cubicBezTo>
                    <a:pt x="6283371" y="2670010"/>
                    <a:pt x="6945755" y="2691600"/>
                    <a:pt x="7605601" y="2685250"/>
                  </a:cubicBezTo>
                  <a:cubicBezTo>
                    <a:pt x="7610677" y="2685250"/>
                    <a:pt x="7608139" y="2686520"/>
                    <a:pt x="7605601" y="2686520"/>
                  </a:cubicBezTo>
                  <a:cubicBezTo>
                    <a:pt x="7821320" y="2682710"/>
                    <a:pt x="8133478" y="2680170"/>
                    <a:pt x="8389803" y="2682710"/>
                  </a:cubicBezTo>
                  <a:lnTo>
                    <a:pt x="8608060" y="2675090"/>
                  </a:lnTo>
                  <a:cubicBezTo>
                    <a:pt x="9097868" y="2680170"/>
                    <a:pt x="9592754" y="2682710"/>
                    <a:pt x="9846730" y="2682710"/>
                  </a:cubicBezTo>
                  <a:lnTo>
                    <a:pt x="10485540" y="2682710"/>
                  </a:lnTo>
                  <a:cubicBezTo>
                    <a:pt x="10481730" y="2683980"/>
                    <a:pt x="10470300" y="2685250"/>
                    <a:pt x="10446170" y="2686520"/>
                  </a:cubicBezTo>
                  <a:cubicBezTo>
                    <a:pt x="10465220" y="2687790"/>
                    <a:pt x="10537610" y="2687790"/>
                    <a:pt x="10573170" y="2683980"/>
                  </a:cubicBezTo>
                  <a:cubicBezTo>
                    <a:pt x="10578250" y="2683980"/>
                    <a:pt x="10583330" y="2682710"/>
                    <a:pt x="10587140" y="2682710"/>
                  </a:cubicBezTo>
                  <a:lnTo>
                    <a:pt x="10612540" y="2682710"/>
                  </a:lnTo>
                  <a:lnTo>
                    <a:pt x="10612540" y="2667470"/>
                  </a:lnTo>
                  <a:cubicBezTo>
                    <a:pt x="10620160" y="2663660"/>
                    <a:pt x="10606190" y="2664930"/>
                    <a:pt x="10612540" y="2657310"/>
                  </a:cubicBezTo>
                  <a:lnTo>
                    <a:pt x="10612540" y="2351240"/>
                  </a:lnTo>
                  <a:cubicBezTo>
                    <a:pt x="10617620" y="2370290"/>
                    <a:pt x="10610000" y="2433790"/>
                    <a:pt x="10618890" y="2424900"/>
                  </a:cubicBezTo>
                  <a:cubicBezTo>
                    <a:pt x="10622700" y="2380450"/>
                    <a:pt x="10616350" y="2361400"/>
                    <a:pt x="10612540" y="2351240"/>
                  </a:cubicBezTo>
                  <a:cubicBezTo>
                    <a:pt x="10612540" y="2169630"/>
                    <a:pt x="10613810" y="1986750"/>
                    <a:pt x="10613810" y="1805140"/>
                  </a:cubicBezTo>
                  <a:cubicBezTo>
                    <a:pt x="10615080" y="1689570"/>
                    <a:pt x="10615080" y="1659995"/>
                    <a:pt x="10616350" y="1643329"/>
                  </a:cubicBezTo>
                  <a:cubicBezTo>
                    <a:pt x="10622700" y="1744180"/>
                    <a:pt x="10617620" y="2032470"/>
                    <a:pt x="10616350" y="2315680"/>
                  </a:cubicBezTo>
                  <a:cubicBezTo>
                    <a:pt x="10620160" y="2329650"/>
                    <a:pt x="10621430" y="2278850"/>
                    <a:pt x="10625240" y="2314410"/>
                  </a:cubicBezTo>
                  <a:cubicBezTo>
                    <a:pt x="10630320" y="2196300"/>
                    <a:pt x="10615080" y="2098510"/>
                    <a:pt x="10622700" y="1991830"/>
                  </a:cubicBezTo>
                  <a:lnTo>
                    <a:pt x="10626510" y="2005800"/>
                  </a:lnTo>
                  <a:cubicBezTo>
                    <a:pt x="10629050" y="1928330"/>
                    <a:pt x="10616350" y="1990560"/>
                    <a:pt x="10621430" y="1909280"/>
                  </a:cubicBezTo>
                  <a:cubicBezTo>
                    <a:pt x="10626510" y="1880070"/>
                    <a:pt x="10627780" y="1920710"/>
                    <a:pt x="10629050" y="1905470"/>
                  </a:cubicBezTo>
                  <a:close/>
                  <a:moveTo>
                    <a:pt x="10156610" y="2656040"/>
                  </a:moveTo>
                  <a:lnTo>
                    <a:pt x="10184550" y="2656040"/>
                  </a:lnTo>
                  <a:cubicBezTo>
                    <a:pt x="10178200" y="2654770"/>
                    <a:pt x="10169310" y="2654770"/>
                    <a:pt x="10156610" y="2656040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E42A9CE-DE95-401C-A144-34A1CFA898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8"/>
          <a:stretch/>
        </p:blipFill>
        <p:spPr>
          <a:xfrm>
            <a:off x="365786" y="2686514"/>
            <a:ext cx="9921214" cy="23609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B160E5-E237-4F90-B989-EE2C07197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0064" y="3467099"/>
            <a:ext cx="7189779" cy="64150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6798" y="2652206"/>
            <a:ext cx="11560191" cy="3587496"/>
            <a:chOff x="0" y="0"/>
            <a:chExt cx="16367454" cy="5079343"/>
          </a:xfrm>
        </p:grpSpPr>
        <p:sp>
          <p:nvSpPr>
            <p:cNvPr id="3" name="Freeform 3"/>
            <p:cNvSpPr/>
            <p:nvPr/>
          </p:nvSpPr>
          <p:spPr>
            <a:xfrm>
              <a:off x="1270" y="-10160"/>
              <a:ext cx="16363644" cy="5103473"/>
            </a:xfrm>
            <a:custGeom>
              <a:avLst/>
              <a:gdLst/>
              <a:ahLst/>
              <a:cxnLst/>
              <a:rect l="l" t="t" r="r" b="b"/>
              <a:pathLst>
                <a:path w="16363644" h="5103473">
                  <a:moveTo>
                    <a:pt x="16361103" y="4289403"/>
                  </a:moveTo>
                  <a:cubicBezTo>
                    <a:pt x="16359834" y="4124303"/>
                    <a:pt x="16363644" y="3983382"/>
                    <a:pt x="16353484" y="3873597"/>
                  </a:cubicBezTo>
                  <a:cubicBezTo>
                    <a:pt x="16362375" y="3846820"/>
                    <a:pt x="16353484" y="3748638"/>
                    <a:pt x="16362375" y="3705795"/>
                  </a:cubicBezTo>
                  <a:cubicBezTo>
                    <a:pt x="16358564" y="3675448"/>
                    <a:pt x="16359834" y="3645101"/>
                    <a:pt x="16353484" y="3634390"/>
                  </a:cubicBezTo>
                  <a:lnTo>
                    <a:pt x="16353484" y="3604935"/>
                  </a:lnTo>
                  <a:cubicBezTo>
                    <a:pt x="16356025" y="3287183"/>
                    <a:pt x="16357294" y="2980141"/>
                    <a:pt x="16350944" y="2661496"/>
                  </a:cubicBezTo>
                  <a:cubicBezTo>
                    <a:pt x="16350944" y="2572240"/>
                    <a:pt x="16349675" y="2483876"/>
                    <a:pt x="16349675" y="2394620"/>
                  </a:cubicBezTo>
                  <a:cubicBezTo>
                    <a:pt x="16347134" y="2371413"/>
                    <a:pt x="16345864" y="2347314"/>
                    <a:pt x="16344594" y="2322322"/>
                  </a:cubicBezTo>
                  <a:cubicBezTo>
                    <a:pt x="16343325" y="2211644"/>
                    <a:pt x="16345864" y="2105429"/>
                    <a:pt x="16345864" y="2000107"/>
                  </a:cubicBezTo>
                  <a:cubicBezTo>
                    <a:pt x="16348403" y="1912636"/>
                    <a:pt x="16349675" y="1822487"/>
                    <a:pt x="16347134" y="1733231"/>
                  </a:cubicBezTo>
                  <a:cubicBezTo>
                    <a:pt x="16347134" y="1731445"/>
                    <a:pt x="16348403" y="1732338"/>
                    <a:pt x="16348403" y="1733231"/>
                  </a:cubicBezTo>
                  <a:cubicBezTo>
                    <a:pt x="16344594" y="1657363"/>
                    <a:pt x="16342053" y="1547578"/>
                    <a:pt x="16344594" y="1457429"/>
                  </a:cubicBezTo>
                  <a:lnTo>
                    <a:pt x="16339514" y="1405660"/>
                  </a:lnTo>
                  <a:lnTo>
                    <a:pt x="16339514" y="1260172"/>
                  </a:lnTo>
                  <a:cubicBezTo>
                    <a:pt x="16342053" y="1127180"/>
                    <a:pt x="16344594" y="974090"/>
                    <a:pt x="16344594" y="783590"/>
                  </a:cubicBezTo>
                  <a:cubicBezTo>
                    <a:pt x="16344594" y="548640"/>
                    <a:pt x="16344594" y="311150"/>
                    <a:pt x="16345864" y="74930"/>
                  </a:cubicBezTo>
                  <a:lnTo>
                    <a:pt x="16345864" y="17780"/>
                  </a:lnTo>
                  <a:lnTo>
                    <a:pt x="16305225" y="17780"/>
                  </a:lnTo>
                  <a:lnTo>
                    <a:pt x="16305225" y="52070"/>
                  </a:lnTo>
                  <a:lnTo>
                    <a:pt x="16311575" y="52070"/>
                  </a:lnTo>
                  <a:lnTo>
                    <a:pt x="16311575" y="74930"/>
                  </a:lnTo>
                  <a:cubicBezTo>
                    <a:pt x="16311575" y="100330"/>
                    <a:pt x="16312844" y="127000"/>
                    <a:pt x="16312844" y="153670"/>
                  </a:cubicBezTo>
                  <a:cubicBezTo>
                    <a:pt x="16312844" y="191770"/>
                    <a:pt x="16312844" y="231140"/>
                    <a:pt x="16314114" y="270510"/>
                  </a:cubicBezTo>
                  <a:lnTo>
                    <a:pt x="16314114" y="508000"/>
                  </a:lnTo>
                  <a:cubicBezTo>
                    <a:pt x="16314114" y="661670"/>
                    <a:pt x="16315384" y="815340"/>
                    <a:pt x="16320464" y="965200"/>
                  </a:cubicBezTo>
                  <a:lnTo>
                    <a:pt x="16315384" y="955040"/>
                  </a:lnTo>
                  <a:cubicBezTo>
                    <a:pt x="16317925" y="993140"/>
                    <a:pt x="16317925" y="1033780"/>
                    <a:pt x="16319194" y="1064701"/>
                  </a:cubicBezTo>
                  <a:cubicBezTo>
                    <a:pt x="16319194" y="1080767"/>
                    <a:pt x="16320464" y="1096833"/>
                    <a:pt x="16320464" y="1113792"/>
                  </a:cubicBezTo>
                  <a:cubicBezTo>
                    <a:pt x="16321734" y="1215544"/>
                    <a:pt x="16316653" y="1321759"/>
                    <a:pt x="16320464" y="1423511"/>
                  </a:cubicBezTo>
                  <a:lnTo>
                    <a:pt x="16317925" y="1413693"/>
                  </a:lnTo>
                  <a:cubicBezTo>
                    <a:pt x="16316653" y="1557396"/>
                    <a:pt x="16317925" y="1696636"/>
                    <a:pt x="16319194" y="1834090"/>
                  </a:cubicBezTo>
                  <a:cubicBezTo>
                    <a:pt x="16319194" y="1899247"/>
                    <a:pt x="16317925" y="1964404"/>
                    <a:pt x="16319194" y="2029562"/>
                  </a:cubicBezTo>
                  <a:cubicBezTo>
                    <a:pt x="16317925" y="2173264"/>
                    <a:pt x="16321734" y="2269661"/>
                    <a:pt x="16321734" y="2414256"/>
                  </a:cubicBezTo>
                  <a:lnTo>
                    <a:pt x="16316653" y="2417826"/>
                  </a:lnTo>
                  <a:cubicBezTo>
                    <a:pt x="16334434" y="2660604"/>
                    <a:pt x="16301414" y="2927480"/>
                    <a:pt x="16320464" y="3180075"/>
                  </a:cubicBezTo>
                  <a:lnTo>
                    <a:pt x="16314114" y="3162224"/>
                  </a:lnTo>
                  <a:cubicBezTo>
                    <a:pt x="16324275" y="3201497"/>
                    <a:pt x="16310303" y="3314852"/>
                    <a:pt x="16326814" y="3300571"/>
                  </a:cubicBezTo>
                  <a:lnTo>
                    <a:pt x="16321734" y="3345199"/>
                  </a:lnTo>
                  <a:cubicBezTo>
                    <a:pt x="16343325" y="3516572"/>
                    <a:pt x="16311575" y="3657596"/>
                    <a:pt x="16325544" y="3868241"/>
                  </a:cubicBezTo>
                  <a:lnTo>
                    <a:pt x="16321734" y="3854853"/>
                  </a:lnTo>
                  <a:cubicBezTo>
                    <a:pt x="16324275" y="3911084"/>
                    <a:pt x="16326814" y="3976242"/>
                    <a:pt x="16323003" y="4017299"/>
                  </a:cubicBezTo>
                  <a:cubicBezTo>
                    <a:pt x="16323003" y="4011051"/>
                    <a:pt x="16321734" y="4013729"/>
                    <a:pt x="16320464" y="4000340"/>
                  </a:cubicBezTo>
                  <a:cubicBezTo>
                    <a:pt x="16305225" y="4224633"/>
                    <a:pt x="16321734" y="4502763"/>
                    <a:pt x="16321734" y="4766923"/>
                  </a:cubicBezTo>
                  <a:lnTo>
                    <a:pt x="16314114" y="4736443"/>
                  </a:lnTo>
                  <a:cubicBezTo>
                    <a:pt x="16316653" y="4774543"/>
                    <a:pt x="16317925" y="4824073"/>
                    <a:pt x="16317925" y="4877413"/>
                  </a:cubicBezTo>
                  <a:lnTo>
                    <a:pt x="16317925" y="5038703"/>
                  </a:lnTo>
                  <a:cubicBezTo>
                    <a:pt x="16314114" y="5038703"/>
                    <a:pt x="16311575" y="5037433"/>
                    <a:pt x="16306494" y="5037433"/>
                  </a:cubicBezTo>
                  <a:lnTo>
                    <a:pt x="16303953" y="5038703"/>
                  </a:lnTo>
                  <a:lnTo>
                    <a:pt x="16292525" y="5043783"/>
                  </a:lnTo>
                  <a:lnTo>
                    <a:pt x="16284903" y="5043783"/>
                  </a:lnTo>
                  <a:cubicBezTo>
                    <a:pt x="16264584" y="5038703"/>
                    <a:pt x="16268394" y="5041243"/>
                    <a:pt x="16259503" y="5036163"/>
                  </a:cubicBezTo>
                  <a:cubicBezTo>
                    <a:pt x="16155364" y="5034893"/>
                    <a:pt x="16141394" y="5024733"/>
                    <a:pt x="16067734" y="5019653"/>
                  </a:cubicBezTo>
                  <a:cubicBezTo>
                    <a:pt x="16067734" y="5019653"/>
                    <a:pt x="16069003" y="5019653"/>
                    <a:pt x="16067734" y="5020923"/>
                  </a:cubicBezTo>
                  <a:cubicBezTo>
                    <a:pt x="16016934" y="5029813"/>
                    <a:pt x="15947084" y="5024733"/>
                    <a:pt x="15906444" y="5023463"/>
                  </a:cubicBezTo>
                  <a:lnTo>
                    <a:pt x="15889934" y="5019653"/>
                  </a:lnTo>
                  <a:cubicBezTo>
                    <a:pt x="15865803" y="5010763"/>
                    <a:pt x="15771825" y="5036163"/>
                    <a:pt x="15803575" y="5022193"/>
                  </a:cubicBezTo>
                  <a:cubicBezTo>
                    <a:pt x="15592753" y="5026003"/>
                    <a:pt x="15351453" y="5026003"/>
                    <a:pt x="14600842" y="5026003"/>
                  </a:cubicBezTo>
                  <a:cubicBezTo>
                    <a:pt x="14490765" y="5032353"/>
                    <a:pt x="13999651" y="5026003"/>
                    <a:pt x="14173234" y="5036163"/>
                  </a:cubicBezTo>
                  <a:cubicBezTo>
                    <a:pt x="13978483" y="5023463"/>
                    <a:pt x="13394226" y="5020923"/>
                    <a:pt x="13178305" y="5020923"/>
                  </a:cubicBezTo>
                  <a:cubicBezTo>
                    <a:pt x="13186772" y="5019653"/>
                    <a:pt x="13195239" y="5018383"/>
                    <a:pt x="13229110" y="5018383"/>
                  </a:cubicBezTo>
                  <a:cubicBezTo>
                    <a:pt x="12809969" y="5001873"/>
                    <a:pt x="12729528" y="5033623"/>
                    <a:pt x="12335789" y="5013303"/>
                  </a:cubicBezTo>
                  <a:cubicBezTo>
                    <a:pt x="12272283" y="5027273"/>
                    <a:pt x="11620287" y="5009493"/>
                    <a:pt x="11395899" y="5024733"/>
                  </a:cubicBezTo>
                  <a:cubicBezTo>
                    <a:pt x="11349327" y="5022193"/>
                    <a:pt x="11332392" y="5018383"/>
                    <a:pt x="11349327" y="5017113"/>
                  </a:cubicBezTo>
                  <a:cubicBezTo>
                    <a:pt x="10638058" y="5014573"/>
                    <a:pt x="9854816" y="5013303"/>
                    <a:pt x="9257858" y="5010763"/>
                  </a:cubicBezTo>
                  <a:cubicBezTo>
                    <a:pt x="8745574" y="5023463"/>
                    <a:pt x="8017371" y="5005683"/>
                    <a:pt x="7572827" y="5022193"/>
                  </a:cubicBezTo>
                  <a:cubicBezTo>
                    <a:pt x="7208726" y="5018383"/>
                    <a:pt x="6616001" y="5012033"/>
                    <a:pt x="6107952" y="5018383"/>
                  </a:cubicBezTo>
                  <a:lnTo>
                    <a:pt x="6158757" y="5015843"/>
                  </a:lnTo>
                  <a:cubicBezTo>
                    <a:pt x="5582968" y="5017113"/>
                    <a:pt x="4863232" y="5017113"/>
                    <a:pt x="4469494" y="5028543"/>
                  </a:cubicBezTo>
                  <a:cubicBezTo>
                    <a:pt x="4300144" y="5012033"/>
                    <a:pt x="4050353" y="5015843"/>
                    <a:pt x="3800562" y="5010763"/>
                  </a:cubicBezTo>
                  <a:cubicBezTo>
                    <a:pt x="3415291" y="5018383"/>
                    <a:pt x="2640516" y="5015843"/>
                    <a:pt x="2052026" y="5023463"/>
                  </a:cubicBezTo>
                  <a:cubicBezTo>
                    <a:pt x="1963117" y="5015843"/>
                    <a:pt x="1569379" y="5027273"/>
                    <a:pt x="1539743" y="5015843"/>
                  </a:cubicBezTo>
                  <a:cubicBezTo>
                    <a:pt x="1004570" y="5023463"/>
                    <a:pt x="814070" y="5027273"/>
                    <a:pt x="617220" y="5028543"/>
                  </a:cubicBezTo>
                  <a:lnTo>
                    <a:pt x="318770" y="5028543"/>
                  </a:lnTo>
                  <a:lnTo>
                    <a:pt x="168910" y="5027273"/>
                  </a:lnTo>
                  <a:lnTo>
                    <a:pt x="93980" y="5026003"/>
                  </a:lnTo>
                  <a:lnTo>
                    <a:pt x="58420" y="5026003"/>
                  </a:lnTo>
                  <a:lnTo>
                    <a:pt x="45720" y="5024733"/>
                  </a:lnTo>
                  <a:lnTo>
                    <a:pt x="48260" y="5024733"/>
                  </a:lnTo>
                  <a:cubicBezTo>
                    <a:pt x="52070" y="4882493"/>
                    <a:pt x="55880" y="4742793"/>
                    <a:pt x="58420" y="4608173"/>
                  </a:cubicBezTo>
                  <a:cubicBezTo>
                    <a:pt x="55880" y="4584043"/>
                    <a:pt x="53340" y="4559913"/>
                    <a:pt x="49530" y="4534513"/>
                  </a:cubicBezTo>
                  <a:cubicBezTo>
                    <a:pt x="46990" y="4369413"/>
                    <a:pt x="45720" y="4186533"/>
                    <a:pt x="45720" y="4019977"/>
                  </a:cubicBezTo>
                  <a:cubicBezTo>
                    <a:pt x="46990" y="3990522"/>
                    <a:pt x="48260" y="3960175"/>
                    <a:pt x="45720" y="3928936"/>
                  </a:cubicBezTo>
                  <a:lnTo>
                    <a:pt x="45720" y="3909299"/>
                  </a:lnTo>
                  <a:lnTo>
                    <a:pt x="48260" y="3904836"/>
                  </a:lnTo>
                  <a:lnTo>
                    <a:pt x="49530" y="3856638"/>
                  </a:lnTo>
                  <a:cubicBezTo>
                    <a:pt x="50800" y="3857531"/>
                    <a:pt x="53340" y="3857531"/>
                    <a:pt x="54610" y="3861101"/>
                  </a:cubicBezTo>
                  <a:lnTo>
                    <a:pt x="54610" y="3870919"/>
                  </a:lnTo>
                  <a:lnTo>
                    <a:pt x="54610" y="3861993"/>
                  </a:lnTo>
                  <a:cubicBezTo>
                    <a:pt x="55880" y="3864671"/>
                    <a:pt x="57150" y="3868241"/>
                    <a:pt x="57150" y="3873597"/>
                  </a:cubicBezTo>
                  <a:lnTo>
                    <a:pt x="57150" y="3621894"/>
                  </a:lnTo>
                  <a:cubicBezTo>
                    <a:pt x="58420" y="3623679"/>
                    <a:pt x="59690" y="3625464"/>
                    <a:pt x="58420" y="3631712"/>
                  </a:cubicBezTo>
                  <a:cubicBezTo>
                    <a:pt x="69850" y="3567448"/>
                    <a:pt x="57150" y="3540671"/>
                    <a:pt x="57150" y="3499613"/>
                  </a:cubicBezTo>
                  <a:lnTo>
                    <a:pt x="57150" y="3491580"/>
                  </a:lnTo>
                  <a:cubicBezTo>
                    <a:pt x="57150" y="3477299"/>
                    <a:pt x="59690" y="3462125"/>
                    <a:pt x="63500" y="3442489"/>
                  </a:cubicBezTo>
                  <a:cubicBezTo>
                    <a:pt x="50800" y="3430885"/>
                    <a:pt x="64770" y="3311282"/>
                    <a:pt x="54610" y="3255943"/>
                  </a:cubicBezTo>
                  <a:lnTo>
                    <a:pt x="54610" y="3236307"/>
                  </a:lnTo>
                  <a:cubicBezTo>
                    <a:pt x="57150" y="3232737"/>
                    <a:pt x="58420" y="3230951"/>
                    <a:pt x="59690" y="3233629"/>
                  </a:cubicBezTo>
                  <a:cubicBezTo>
                    <a:pt x="62230" y="3083678"/>
                    <a:pt x="63500" y="2917662"/>
                    <a:pt x="66040" y="2790025"/>
                  </a:cubicBezTo>
                  <a:cubicBezTo>
                    <a:pt x="53340" y="2681133"/>
                    <a:pt x="71120" y="2526719"/>
                    <a:pt x="54610" y="2433892"/>
                  </a:cubicBezTo>
                  <a:cubicBezTo>
                    <a:pt x="58420" y="2356240"/>
                    <a:pt x="64770" y="2231281"/>
                    <a:pt x="58420" y="2123281"/>
                  </a:cubicBezTo>
                  <a:lnTo>
                    <a:pt x="60960" y="2133991"/>
                  </a:lnTo>
                  <a:cubicBezTo>
                    <a:pt x="59690" y="2011710"/>
                    <a:pt x="59690" y="1859975"/>
                    <a:pt x="48260" y="1776074"/>
                  </a:cubicBezTo>
                  <a:cubicBezTo>
                    <a:pt x="64770" y="1740371"/>
                    <a:pt x="60960" y="1687710"/>
                    <a:pt x="66040" y="1635049"/>
                  </a:cubicBezTo>
                  <a:cubicBezTo>
                    <a:pt x="58420" y="1553825"/>
                    <a:pt x="60960" y="1389594"/>
                    <a:pt x="53340" y="1265528"/>
                  </a:cubicBezTo>
                  <a:cubicBezTo>
                    <a:pt x="60960" y="1246784"/>
                    <a:pt x="50800" y="1162883"/>
                    <a:pt x="60960" y="1156635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95200" y="58420"/>
                    <a:pt x="1412730" y="72390"/>
                    <a:pt x="1768365" y="63500"/>
                  </a:cubicBezTo>
                  <a:lnTo>
                    <a:pt x="1789533" y="66040"/>
                  </a:lnTo>
                  <a:lnTo>
                    <a:pt x="2013922" y="62230"/>
                  </a:lnTo>
                  <a:cubicBezTo>
                    <a:pt x="2009688" y="64770"/>
                    <a:pt x="2001221" y="69850"/>
                    <a:pt x="1933481" y="69850"/>
                  </a:cubicBezTo>
                  <a:cubicBezTo>
                    <a:pt x="4668479" y="73660"/>
                    <a:pt x="7488153" y="55880"/>
                    <a:pt x="10295125" y="58420"/>
                  </a:cubicBezTo>
                  <a:lnTo>
                    <a:pt x="10189281" y="62230"/>
                  </a:lnTo>
                  <a:lnTo>
                    <a:pt x="10735434" y="55880"/>
                  </a:lnTo>
                  <a:cubicBezTo>
                    <a:pt x="10731200" y="57150"/>
                    <a:pt x="10705798" y="58420"/>
                    <a:pt x="10680396" y="59690"/>
                  </a:cubicBezTo>
                  <a:cubicBezTo>
                    <a:pt x="11378963" y="66040"/>
                    <a:pt x="12102933" y="55880"/>
                    <a:pt x="12780332" y="57150"/>
                  </a:cubicBezTo>
                  <a:cubicBezTo>
                    <a:pt x="12776099" y="58420"/>
                    <a:pt x="12674489" y="62230"/>
                    <a:pt x="12767631" y="64770"/>
                  </a:cubicBezTo>
                  <a:cubicBezTo>
                    <a:pt x="13271447" y="54610"/>
                    <a:pt x="13576276" y="77470"/>
                    <a:pt x="13826067" y="57150"/>
                  </a:cubicBezTo>
                  <a:cubicBezTo>
                    <a:pt x="13851469" y="58420"/>
                    <a:pt x="13864170" y="62230"/>
                    <a:pt x="13813366" y="64770"/>
                  </a:cubicBezTo>
                  <a:cubicBezTo>
                    <a:pt x="15214735" y="58420"/>
                    <a:pt x="15731184" y="58420"/>
                    <a:pt x="16154094" y="62230"/>
                  </a:cubicBezTo>
                  <a:cubicBezTo>
                    <a:pt x="16202353" y="59690"/>
                    <a:pt x="16253153" y="58420"/>
                    <a:pt x="16303953" y="55880"/>
                  </a:cubicBezTo>
                  <a:lnTo>
                    <a:pt x="16303953" y="20320"/>
                  </a:lnTo>
                  <a:cubicBezTo>
                    <a:pt x="16025825" y="19050"/>
                    <a:pt x="15746425" y="19050"/>
                    <a:pt x="15467025" y="17780"/>
                  </a:cubicBezTo>
                  <a:cubicBezTo>
                    <a:pt x="12801502" y="12700"/>
                    <a:pt x="10201983" y="0"/>
                    <a:pt x="7310336" y="24130"/>
                  </a:cubicBezTo>
                  <a:cubicBezTo>
                    <a:pt x="7314569" y="22860"/>
                    <a:pt x="7289167" y="21590"/>
                    <a:pt x="7365374" y="20320"/>
                  </a:cubicBezTo>
                  <a:cubicBezTo>
                    <a:pt x="6531327" y="24130"/>
                    <a:pt x="5773487" y="17780"/>
                    <a:pt x="4986010" y="21590"/>
                  </a:cubicBezTo>
                  <a:lnTo>
                    <a:pt x="4990244" y="20320"/>
                  </a:lnTo>
                  <a:cubicBezTo>
                    <a:pt x="3051190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98552"/>
                    <a:pt x="20320" y="1621660"/>
                  </a:cubicBezTo>
                  <a:cubicBezTo>
                    <a:pt x="26670" y="2020636"/>
                    <a:pt x="8890" y="2407116"/>
                    <a:pt x="13970" y="2805199"/>
                  </a:cubicBezTo>
                  <a:cubicBezTo>
                    <a:pt x="7620" y="3109563"/>
                    <a:pt x="21590" y="3425530"/>
                    <a:pt x="25400" y="3738820"/>
                  </a:cubicBezTo>
                  <a:cubicBezTo>
                    <a:pt x="20320" y="3855745"/>
                    <a:pt x="13970" y="3976242"/>
                    <a:pt x="15240" y="4112873"/>
                  </a:cubicBezTo>
                  <a:lnTo>
                    <a:pt x="19050" y="4100173"/>
                  </a:lnTo>
                  <a:cubicBezTo>
                    <a:pt x="13970" y="4149703"/>
                    <a:pt x="15240" y="4204313"/>
                    <a:pt x="19050" y="4256383"/>
                  </a:cubicBezTo>
                  <a:cubicBezTo>
                    <a:pt x="17780" y="4317343"/>
                    <a:pt x="17780" y="4379573"/>
                    <a:pt x="19050" y="4441803"/>
                  </a:cubicBezTo>
                  <a:cubicBezTo>
                    <a:pt x="19050" y="4443073"/>
                    <a:pt x="19050" y="4445613"/>
                    <a:pt x="17780" y="4446883"/>
                  </a:cubicBezTo>
                  <a:lnTo>
                    <a:pt x="16510" y="4434183"/>
                  </a:lnTo>
                  <a:cubicBezTo>
                    <a:pt x="12700" y="4458313"/>
                    <a:pt x="15240" y="4486253"/>
                    <a:pt x="19050" y="4514193"/>
                  </a:cubicBezTo>
                  <a:cubicBezTo>
                    <a:pt x="19050" y="4538323"/>
                    <a:pt x="20320" y="4561183"/>
                    <a:pt x="20320" y="4585313"/>
                  </a:cubicBezTo>
                  <a:lnTo>
                    <a:pt x="24130" y="4780893"/>
                  </a:lnTo>
                  <a:cubicBezTo>
                    <a:pt x="21590" y="4830423"/>
                    <a:pt x="34290" y="4953613"/>
                    <a:pt x="15240" y="4957423"/>
                  </a:cubicBezTo>
                  <a:cubicBezTo>
                    <a:pt x="15240" y="4914243"/>
                    <a:pt x="6350" y="5024733"/>
                    <a:pt x="1270" y="4928213"/>
                  </a:cubicBezTo>
                  <a:cubicBezTo>
                    <a:pt x="0" y="4939643"/>
                    <a:pt x="0" y="4967583"/>
                    <a:pt x="0" y="4996793"/>
                  </a:cubicBezTo>
                  <a:cubicBezTo>
                    <a:pt x="0" y="5005683"/>
                    <a:pt x="1270" y="5014573"/>
                    <a:pt x="1270" y="5022193"/>
                  </a:cubicBezTo>
                  <a:cubicBezTo>
                    <a:pt x="2540" y="5039973"/>
                    <a:pt x="5080" y="5052673"/>
                    <a:pt x="7620" y="5048863"/>
                  </a:cubicBezTo>
                  <a:cubicBezTo>
                    <a:pt x="17780" y="5059023"/>
                    <a:pt x="25400" y="5103473"/>
                    <a:pt x="33020" y="5042513"/>
                  </a:cubicBezTo>
                  <a:lnTo>
                    <a:pt x="60960" y="5042513"/>
                  </a:lnTo>
                  <a:cubicBezTo>
                    <a:pt x="91440" y="5042513"/>
                    <a:pt x="121920" y="5042513"/>
                    <a:pt x="152400" y="5043783"/>
                  </a:cubicBezTo>
                  <a:cubicBezTo>
                    <a:pt x="194310" y="5045053"/>
                    <a:pt x="234950" y="5046323"/>
                    <a:pt x="273050" y="5047593"/>
                  </a:cubicBezTo>
                  <a:cubicBezTo>
                    <a:pt x="991870" y="5074263"/>
                    <a:pt x="3229007" y="5057753"/>
                    <a:pt x="5625306" y="5041243"/>
                  </a:cubicBezTo>
                  <a:cubicBezTo>
                    <a:pt x="7657503" y="5050133"/>
                    <a:pt x="9689700" y="5029813"/>
                    <a:pt x="11666858" y="5042513"/>
                  </a:cubicBezTo>
                  <a:cubicBezTo>
                    <a:pt x="10574552" y="5045053"/>
                    <a:pt x="9494947" y="5050133"/>
                    <a:pt x="8368772" y="5053943"/>
                  </a:cubicBezTo>
                  <a:cubicBezTo>
                    <a:pt x="8394174" y="5052673"/>
                    <a:pt x="8406875" y="5051403"/>
                    <a:pt x="8432277" y="5050133"/>
                  </a:cubicBezTo>
                  <a:cubicBezTo>
                    <a:pt x="8347603" y="5052673"/>
                    <a:pt x="8254460" y="5056483"/>
                    <a:pt x="8157084" y="5055213"/>
                  </a:cubicBezTo>
                  <a:cubicBezTo>
                    <a:pt x="8131682" y="5053943"/>
                    <a:pt x="8182487" y="5052673"/>
                    <a:pt x="8216356" y="5051403"/>
                  </a:cubicBezTo>
                  <a:cubicBezTo>
                    <a:pt x="7843788" y="5041243"/>
                    <a:pt x="7128285" y="5057753"/>
                    <a:pt x="6895428" y="5050133"/>
                  </a:cubicBezTo>
                  <a:cubicBezTo>
                    <a:pt x="6789585" y="5051403"/>
                    <a:pt x="6743014" y="5055213"/>
                    <a:pt x="6802286" y="5059023"/>
                  </a:cubicBezTo>
                  <a:cubicBezTo>
                    <a:pt x="5430553" y="5061563"/>
                    <a:pt x="3961444" y="5064103"/>
                    <a:pt x="2560075" y="5071723"/>
                  </a:cubicBezTo>
                  <a:cubicBezTo>
                    <a:pt x="2492335" y="5070453"/>
                    <a:pt x="2479634" y="5067913"/>
                    <a:pt x="2500803" y="5064103"/>
                  </a:cubicBezTo>
                  <a:cubicBezTo>
                    <a:pt x="1306887" y="5080613"/>
                    <a:pt x="735330" y="5074263"/>
                    <a:pt x="368300" y="5071723"/>
                  </a:cubicBezTo>
                  <a:cubicBezTo>
                    <a:pt x="354330" y="5075533"/>
                    <a:pt x="405130" y="5076803"/>
                    <a:pt x="369570" y="5080613"/>
                  </a:cubicBezTo>
                  <a:cubicBezTo>
                    <a:pt x="487680" y="5085693"/>
                    <a:pt x="585470" y="5070453"/>
                    <a:pt x="692150" y="5078073"/>
                  </a:cubicBezTo>
                  <a:lnTo>
                    <a:pt x="678180" y="5081883"/>
                  </a:lnTo>
                  <a:cubicBezTo>
                    <a:pt x="755650" y="5084423"/>
                    <a:pt x="693420" y="5071723"/>
                    <a:pt x="774700" y="5076803"/>
                  </a:cubicBezTo>
                  <a:cubicBezTo>
                    <a:pt x="806450" y="5080613"/>
                    <a:pt x="767080" y="5081883"/>
                    <a:pt x="781050" y="5083153"/>
                  </a:cubicBezTo>
                  <a:cubicBezTo>
                    <a:pt x="946150" y="5081883"/>
                    <a:pt x="1332290" y="5085693"/>
                    <a:pt x="1853040" y="5075533"/>
                  </a:cubicBezTo>
                  <a:cubicBezTo>
                    <a:pt x="1980052" y="5084423"/>
                    <a:pt x="2445764" y="5075533"/>
                    <a:pt x="2648984" y="5084423"/>
                  </a:cubicBezTo>
                  <a:cubicBezTo>
                    <a:pt x="2792931" y="5080613"/>
                    <a:pt x="2932645" y="5081883"/>
                    <a:pt x="2987683" y="5075533"/>
                  </a:cubicBezTo>
                  <a:cubicBezTo>
                    <a:pt x="4918270" y="5080613"/>
                    <a:pt x="6891195" y="5071723"/>
                    <a:pt x="8868353" y="5071723"/>
                  </a:cubicBezTo>
                  <a:cubicBezTo>
                    <a:pt x="9795543" y="5053943"/>
                    <a:pt x="10900550" y="5075533"/>
                    <a:pt x="12001324" y="5069183"/>
                  </a:cubicBezTo>
                  <a:cubicBezTo>
                    <a:pt x="12009791" y="5069183"/>
                    <a:pt x="12005558" y="5070453"/>
                    <a:pt x="12001324" y="5070453"/>
                  </a:cubicBezTo>
                  <a:cubicBezTo>
                    <a:pt x="12361192" y="5066643"/>
                    <a:pt x="12881942" y="5064103"/>
                    <a:pt x="13309550" y="5066643"/>
                  </a:cubicBezTo>
                  <a:lnTo>
                    <a:pt x="13673652" y="5059023"/>
                  </a:lnTo>
                  <a:cubicBezTo>
                    <a:pt x="14490765" y="5064103"/>
                    <a:pt x="15316345" y="5066643"/>
                    <a:pt x="15578784" y="5066643"/>
                  </a:cubicBezTo>
                  <a:lnTo>
                    <a:pt x="16217594" y="5066643"/>
                  </a:lnTo>
                  <a:cubicBezTo>
                    <a:pt x="16213784" y="5067913"/>
                    <a:pt x="16202353" y="5069183"/>
                    <a:pt x="16178225" y="5070453"/>
                  </a:cubicBezTo>
                  <a:cubicBezTo>
                    <a:pt x="16197275" y="5071723"/>
                    <a:pt x="16269664" y="5071723"/>
                    <a:pt x="16305225" y="5067913"/>
                  </a:cubicBezTo>
                  <a:cubicBezTo>
                    <a:pt x="16310303" y="5067913"/>
                    <a:pt x="16315384" y="5066643"/>
                    <a:pt x="16319194" y="5066643"/>
                  </a:cubicBezTo>
                  <a:lnTo>
                    <a:pt x="16344594" y="5066643"/>
                  </a:lnTo>
                  <a:lnTo>
                    <a:pt x="16344594" y="5051403"/>
                  </a:lnTo>
                  <a:cubicBezTo>
                    <a:pt x="16352214" y="5047593"/>
                    <a:pt x="16338244" y="5048863"/>
                    <a:pt x="16344594" y="5041243"/>
                  </a:cubicBezTo>
                  <a:lnTo>
                    <a:pt x="16344594" y="4735173"/>
                  </a:lnTo>
                  <a:cubicBezTo>
                    <a:pt x="16349675" y="4754223"/>
                    <a:pt x="16342053" y="4817723"/>
                    <a:pt x="16350944" y="4808833"/>
                  </a:cubicBezTo>
                  <a:cubicBezTo>
                    <a:pt x="16354753" y="4764383"/>
                    <a:pt x="16348403" y="4745333"/>
                    <a:pt x="16344594" y="4735173"/>
                  </a:cubicBezTo>
                  <a:cubicBezTo>
                    <a:pt x="16344594" y="4553563"/>
                    <a:pt x="16345864" y="4370683"/>
                    <a:pt x="16345864" y="4189073"/>
                  </a:cubicBezTo>
                  <a:cubicBezTo>
                    <a:pt x="16347134" y="4073503"/>
                    <a:pt x="16347134" y="3988737"/>
                    <a:pt x="16348403" y="3909299"/>
                  </a:cubicBezTo>
                  <a:cubicBezTo>
                    <a:pt x="16354753" y="4128113"/>
                    <a:pt x="16349675" y="4416403"/>
                    <a:pt x="16348403" y="4699613"/>
                  </a:cubicBezTo>
                  <a:cubicBezTo>
                    <a:pt x="16352214" y="4713583"/>
                    <a:pt x="16353484" y="4662783"/>
                    <a:pt x="16357294" y="4698343"/>
                  </a:cubicBezTo>
                  <a:cubicBezTo>
                    <a:pt x="16362375" y="4580233"/>
                    <a:pt x="16347134" y="4482443"/>
                    <a:pt x="16354753" y="4375763"/>
                  </a:cubicBezTo>
                  <a:lnTo>
                    <a:pt x="16358564" y="4389733"/>
                  </a:lnTo>
                  <a:cubicBezTo>
                    <a:pt x="16361103" y="4312263"/>
                    <a:pt x="16348403" y="4374493"/>
                    <a:pt x="16353484" y="4293213"/>
                  </a:cubicBezTo>
                  <a:cubicBezTo>
                    <a:pt x="16358564" y="4264003"/>
                    <a:pt x="16359834" y="4304643"/>
                    <a:pt x="16361103" y="4289403"/>
                  </a:cubicBezTo>
                  <a:close/>
                  <a:moveTo>
                    <a:pt x="15888664" y="5039973"/>
                  </a:moveTo>
                  <a:lnTo>
                    <a:pt x="15916603" y="5039973"/>
                  </a:lnTo>
                  <a:cubicBezTo>
                    <a:pt x="15910253" y="5038703"/>
                    <a:pt x="15901364" y="5038703"/>
                    <a:pt x="15888664" y="5039973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14" t="188" b="2374"/>
          <a:stretch>
            <a:fillRect/>
          </a:stretch>
        </p:blipFill>
        <p:spPr>
          <a:xfrm>
            <a:off x="423805" y="2745120"/>
            <a:ext cx="11387196" cy="34043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-354870"/>
            <a:ext cx="18288000" cy="2506872"/>
            <a:chOff x="0" y="0"/>
            <a:chExt cx="6186311" cy="9110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6311" cy="911053"/>
            </a:xfrm>
            <a:custGeom>
              <a:avLst/>
              <a:gdLst/>
              <a:ahLst/>
              <a:cxnLst/>
              <a:rect l="l" t="t" r="r" b="b"/>
              <a:pathLst>
                <a:path w="6186311" h="911053">
                  <a:moveTo>
                    <a:pt x="0" y="0"/>
                  </a:moveTo>
                  <a:lnTo>
                    <a:pt x="6186311" y="0"/>
                  </a:lnTo>
                  <a:lnTo>
                    <a:pt x="6186311" y="911053"/>
                  </a:lnTo>
                  <a:lnTo>
                    <a:pt x="0" y="911053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90732" y="6994019"/>
            <a:ext cx="8253268" cy="221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400" dirty="0">
                <a:solidFill>
                  <a:srgbClr val="000000"/>
                </a:solidFill>
                <a:latin typeface="Open Sans "/>
              </a:rPr>
              <a:t>For different price ranges, it shows the classification between the average costs of restaurants that have table booking and people who don't. So it can be seen that for a higher price range, the average cost is higher than expected for both types of restaurants who have table booking and those who don't.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33891" y="6742598"/>
            <a:ext cx="8766950" cy="2765981"/>
            <a:chOff x="0" y="0"/>
            <a:chExt cx="10481026" cy="3306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81026" cy="3306774"/>
            </a:xfrm>
            <a:custGeom>
              <a:avLst/>
              <a:gdLst/>
              <a:ahLst/>
              <a:cxnLst/>
              <a:rect l="l" t="t" r="r" b="b"/>
              <a:pathLst>
                <a:path w="10481026" h="3306774">
                  <a:moveTo>
                    <a:pt x="10481026" y="279400"/>
                  </a:moveTo>
                  <a:lnTo>
                    <a:pt x="10481026" y="0"/>
                  </a:lnTo>
                  <a:lnTo>
                    <a:pt x="0" y="0"/>
                  </a:lnTo>
                  <a:lnTo>
                    <a:pt x="0" y="3306774"/>
                  </a:lnTo>
                  <a:lnTo>
                    <a:pt x="10481026" y="3306774"/>
                  </a:lnTo>
                  <a:lnTo>
                    <a:pt x="10481026" y="279400"/>
                  </a:lnTo>
                  <a:close/>
                  <a:moveTo>
                    <a:pt x="10402286" y="279400"/>
                  </a:moveTo>
                  <a:lnTo>
                    <a:pt x="10402286" y="3228034"/>
                  </a:lnTo>
                  <a:lnTo>
                    <a:pt x="78740" y="3228034"/>
                  </a:lnTo>
                  <a:lnTo>
                    <a:pt x="78740" y="78740"/>
                  </a:lnTo>
                  <a:lnTo>
                    <a:pt x="10402286" y="78740"/>
                  </a:lnTo>
                  <a:lnTo>
                    <a:pt x="10402286" y="279400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925011" y="393393"/>
            <a:ext cx="5438927" cy="56806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45195" y="4696564"/>
            <a:ext cx="6187614" cy="531738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0" y="273055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6F3E4"/>
                </a:solidFill>
                <a:latin typeface="Belleza"/>
              </a:rPr>
              <a:t>Average cost impacts Table Booking</a:t>
            </a: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676B17B7-05A8-48AF-8BB1-5C59602B17FE}"/>
              </a:ext>
            </a:extLst>
          </p:cNvPr>
          <p:cNvGrpSpPr/>
          <p:nvPr/>
        </p:nvGrpSpPr>
        <p:grpSpPr>
          <a:xfrm>
            <a:off x="11945195" y="4606342"/>
            <a:ext cx="6240123" cy="5680657"/>
            <a:chOff x="0" y="0"/>
            <a:chExt cx="16367454" cy="5079343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01AF314E-E1F9-4A43-BCE9-BA58230A8956}"/>
                </a:ext>
              </a:extLst>
            </p:cNvPr>
            <p:cNvSpPr/>
            <p:nvPr/>
          </p:nvSpPr>
          <p:spPr>
            <a:xfrm>
              <a:off x="1270" y="-10160"/>
              <a:ext cx="16363644" cy="5103473"/>
            </a:xfrm>
            <a:custGeom>
              <a:avLst/>
              <a:gdLst/>
              <a:ahLst/>
              <a:cxnLst/>
              <a:rect l="l" t="t" r="r" b="b"/>
              <a:pathLst>
                <a:path w="16363644" h="5103473">
                  <a:moveTo>
                    <a:pt x="16361103" y="4289403"/>
                  </a:moveTo>
                  <a:cubicBezTo>
                    <a:pt x="16359834" y="4124303"/>
                    <a:pt x="16363644" y="3983382"/>
                    <a:pt x="16353484" y="3873597"/>
                  </a:cubicBezTo>
                  <a:cubicBezTo>
                    <a:pt x="16362375" y="3846820"/>
                    <a:pt x="16353484" y="3748638"/>
                    <a:pt x="16362375" y="3705795"/>
                  </a:cubicBezTo>
                  <a:cubicBezTo>
                    <a:pt x="16358564" y="3675448"/>
                    <a:pt x="16359834" y="3645101"/>
                    <a:pt x="16353484" y="3634390"/>
                  </a:cubicBezTo>
                  <a:lnTo>
                    <a:pt x="16353484" y="3604935"/>
                  </a:lnTo>
                  <a:cubicBezTo>
                    <a:pt x="16356025" y="3287183"/>
                    <a:pt x="16357294" y="2980141"/>
                    <a:pt x="16350944" y="2661496"/>
                  </a:cubicBezTo>
                  <a:cubicBezTo>
                    <a:pt x="16350944" y="2572240"/>
                    <a:pt x="16349675" y="2483876"/>
                    <a:pt x="16349675" y="2394620"/>
                  </a:cubicBezTo>
                  <a:cubicBezTo>
                    <a:pt x="16347134" y="2371413"/>
                    <a:pt x="16345864" y="2347314"/>
                    <a:pt x="16344594" y="2322322"/>
                  </a:cubicBezTo>
                  <a:cubicBezTo>
                    <a:pt x="16343325" y="2211644"/>
                    <a:pt x="16345864" y="2105429"/>
                    <a:pt x="16345864" y="2000107"/>
                  </a:cubicBezTo>
                  <a:cubicBezTo>
                    <a:pt x="16348403" y="1912636"/>
                    <a:pt x="16349675" y="1822487"/>
                    <a:pt x="16347134" y="1733231"/>
                  </a:cubicBezTo>
                  <a:cubicBezTo>
                    <a:pt x="16347134" y="1731445"/>
                    <a:pt x="16348403" y="1732338"/>
                    <a:pt x="16348403" y="1733231"/>
                  </a:cubicBezTo>
                  <a:cubicBezTo>
                    <a:pt x="16344594" y="1657363"/>
                    <a:pt x="16342053" y="1547578"/>
                    <a:pt x="16344594" y="1457429"/>
                  </a:cubicBezTo>
                  <a:lnTo>
                    <a:pt x="16339514" y="1405660"/>
                  </a:lnTo>
                  <a:lnTo>
                    <a:pt x="16339514" y="1260172"/>
                  </a:lnTo>
                  <a:cubicBezTo>
                    <a:pt x="16342053" y="1127180"/>
                    <a:pt x="16344594" y="974090"/>
                    <a:pt x="16344594" y="783590"/>
                  </a:cubicBezTo>
                  <a:cubicBezTo>
                    <a:pt x="16344594" y="548640"/>
                    <a:pt x="16344594" y="311150"/>
                    <a:pt x="16345864" y="74930"/>
                  </a:cubicBezTo>
                  <a:lnTo>
                    <a:pt x="16345864" y="17780"/>
                  </a:lnTo>
                  <a:lnTo>
                    <a:pt x="16305225" y="17780"/>
                  </a:lnTo>
                  <a:lnTo>
                    <a:pt x="16305225" y="52070"/>
                  </a:lnTo>
                  <a:lnTo>
                    <a:pt x="16311575" y="52070"/>
                  </a:lnTo>
                  <a:lnTo>
                    <a:pt x="16311575" y="74930"/>
                  </a:lnTo>
                  <a:cubicBezTo>
                    <a:pt x="16311575" y="100330"/>
                    <a:pt x="16312844" y="127000"/>
                    <a:pt x="16312844" y="153670"/>
                  </a:cubicBezTo>
                  <a:cubicBezTo>
                    <a:pt x="16312844" y="191770"/>
                    <a:pt x="16312844" y="231140"/>
                    <a:pt x="16314114" y="270510"/>
                  </a:cubicBezTo>
                  <a:lnTo>
                    <a:pt x="16314114" y="508000"/>
                  </a:lnTo>
                  <a:cubicBezTo>
                    <a:pt x="16314114" y="661670"/>
                    <a:pt x="16315384" y="815340"/>
                    <a:pt x="16320464" y="965200"/>
                  </a:cubicBezTo>
                  <a:lnTo>
                    <a:pt x="16315384" y="955040"/>
                  </a:lnTo>
                  <a:cubicBezTo>
                    <a:pt x="16317925" y="993140"/>
                    <a:pt x="16317925" y="1033780"/>
                    <a:pt x="16319194" y="1064701"/>
                  </a:cubicBezTo>
                  <a:cubicBezTo>
                    <a:pt x="16319194" y="1080767"/>
                    <a:pt x="16320464" y="1096833"/>
                    <a:pt x="16320464" y="1113792"/>
                  </a:cubicBezTo>
                  <a:cubicBezTo>
                    <a:pt x="16321734" y="1215544"/>
                    <a:pt x="16316653" y="1321759"/>
                    <a:pt x="16320464" y="1423511"/>
                  </a:cubicBezTo>
                  <a:lnTo>
                    <a:pt x="16317925" y="1413693"/>
                  </a:lnTo>
                  <a:cubicBezTo>
                    <a:pt x="16316653" y="1557396"/>
                    <a:pt x="16317925" y="1696636"/>
                    <a:pt x="16319194" y="1834090"/>
                  </a:cubicBezTo>
                  <a:cubicBezTo>
                    <a:pt x="16319194" y="1899247"/>
                    <a:pt x="16317925" y="1964404"/>
                    <a:pt x="16319194" y="2029562"/>
                  </a:cubicBezTo>
                  <a:cubicBezTo>
                    <a:pt x="16317925" y="2173264"/>
                    <a:pt x="16321734" y="2269661"/>
                    <a:pt x="16321734" y="2414256"/>
                  </a:cubicBezTo>
                  <a:lnTo>
                    <a:pt x="16316653" y="2417826"/>
                  </a:lnTo>
                  <a:cubicBezTo>
                    <a:pt x="16334434" y="2660604"/>
                    <a:pt x="16301414" y="2927480"/>
                    <a:pt x="16320464" y="3180075"/>
                  </a:cubicBezTo>
                  <a:lnTo>
                    <a:pt x="16314114" y="3162224"/>
                  </a:lnTo>
                  <a:cubicBezTo>
                    <a:pt x="16324275" y="3201497"/>
                    <a:pt x="16310303" y="3314852"/>
                    <a:pt x="16326814" y="3300571"/>
                  </a:cubicBezTo>
                  <a:lnTo>
                    <a:pt x="16321734" y="3345199"/>
                  </a:lnTo>
                  <a:cubicBezTo>
                    <a:pt x="16343325" y="3516572"/>
                    <a:pt x="16311575" y="3657596"/>
                    <a:pt x="16325544" y="3868241"/>
                  </a:cubicBezTo>
                  <a:lnTo>
                    <a:pt x="16321734" y="3854853"/>
                  </a:lnTo>
                  <a:cubicBezTo>
                    <a:pt x="16324275" y="3911084"/>
                    <a:pt x="16326814" y="3976242"/>
                    <a:pt x="16323003" y="4017299"/>
                  </a:cubicBezTo>
                  <a:cubicBezTo>
                    <a:pt x="16323003" y="4011051"/>
                    <a:pt x="16321734" y="4013729"/>
                    <a:pt x="16320464" y="4000340"/>
                  </a:cubicBezTo>
                  <a:cubicBezTo>
                    <a:pt x="16305225" y="4224633"/>
                    <a:pt x="16321734" y="4502763"/>
                    <a:pt x="16321734" y="4766923"/>
                  </a:cubicBezTo>
                  <a:lnTo>
                    <a:pt x="16314114" y="4736443"/>
                  </a:lnTo>
                  <a:cubicBezTo>
                    <a:pt x="16316653" y="4774543"/>
                    <a:pt x="16317925" y="4824073"/>
                    <a:pt x="16317925" y="4877413"/>
                  </a:cubicBezTo>
                  <a:lnTo>
                    <a:pt x="16317925" y="5038703"/>
                  </a:lnTo>
                  <a:cubicBezTo>
                    <a:pt x="16314114" y="5038703"/>
                    <a:pt x="16311575" y="5037433"/>
                    <a:pt x="16306494" y="5037433"/>
                  </a:cubicBezTo>
                  <a:lnTo>
                    <a:pt x="16303953" y="5038703"/>
                  </a:lnTo>
                  <a:lnTo>
                    <a:pt x="16292525" y="5043783"/>
                  </a:lnTo>
                  <a:lnTo>
                    <a:pt x="16284903" y="5043783"/>
                  </a:lnTo>
                  <a:cubicBezTo>
                    <a:pt x="16264584" y="5038703"/>
                    <a:pt x="16268394" y="5041243"/>
                    <a:pt x="16259503" y="5036163"/>
                  </a:cubicBezTo>
                  <a:cubicBezTo>
                    <a:pt x="16155364" y="5034893"/>
                    <a:pt x="16141394" y="5024733"/>
                    <a:pt x="16067734" y="5019653"/>
                  </a:cubicBezTo>
                  <a:cubicBezTo>
                    <a:pt x="16067734" y="5019653"/>
                    <a:pt x="16069003" y="5019653"/>
                    <a:pt x="16067734" y="5020923"/>
                  </a:cubicBezTo>
                  <a:cubicBezTo>
                    <a:pt x="16016934" y="5029813"/>
                    <a:pt x="15947084" y="5024733"/>
                    <a:pt x="15906444" y="5023463"/>
                  </a:cubicBezTo>
                  <a:lnTo>
                    <a:pt x="15889934" y="5019653"/>
                  </a:lnTo>
                  <a:cubicBezTo>
                    <a:pt x="15865803" y="5010763"/>
                    <a:pt x="15771825" y="5036163"/>
                    <a:pt x="15803575" y="5022193"/>
                  </a:cubicBezTo>
                  <a:cubicBezTo>
                    <a:pt x="15592753" y="5026003"/>
                    <a:pt x="15351453" y="5026003"/>
                    <a:pt x="14600842" y="5026003"/>
                  </a:cubicBezTo>
                  <a:cubicBezTo>
                    <a:pt x="14490765" y="5032353"/>
                    <a:pt x="13999651" y="5026003"/>
                    <a:pt x="14173234" y="5036163"/>
                  </a:cubicBezTo>
                  <a:cubicBezTo>
                    <a:pt x="13978483" y="5023463"/>
                    <a:pt x="13394226" y="5020923"/>
                    <a:pt x="13178305" y="5020923"/>
                  </a:cubicBezTo>
                  <a:cubicBezTo>
                    <a:pt x="13186772" y="5019653"/>
                    <a:pt x="13195239" y="5018383"/>
                    <a:pt x="13229110" y="5018383"/>
                  </a:cubicBezTo>
                  <a:cubicBezTo>
                    <a:pt x="12809969" y="5001873"/>
                    <a:pt x="12729528" y="5033623"/>
                    <a:pt x="12335789" y="5013303"/>
                  </a:cubicBezTo>
                  <a:cubicBezTo>
                    <a:pt x="12272283" y="5027273"/>
                    <a:pt x="11620287" y="5009493"/>
                    <a:pt x="11395899" y="5024733"/>
                  </a:cubicBezTo>
                  <a:cubicBezTo>
                    <a:pt x="11349327" y="5022193"/>
                    <a:pt x="11332392" y="5018383"/>
                    <a:pt x="11349327" y="5017113"/>
                  </a:cubicBezTo>
                  <a:cubicBezTo>
                    <a:pt x="10638058" y="5014573"/>
                    <a:pt x="9854816" y="5013303"/>
                    <a:pt x="9257858" y="5010763"/>
                  </a:cubicBezTo>
                  <a:cubicBezTo>
                    <a:pt x="8745574" y="5023463"/>
                    <a:pt x="8017371" y="5005683"/>
                    <a:pt x="7572827" y="5022193"/>
                  </a:cubicBezTo>
                  <a:cubicBezTo>
                    <a:pt x="7208726" y="5018383"/>
                    <a:pt x="6616001" y="5012033"/>
                    <a:pt x="6107952" y="5018383"/>
                  </a:cubicBezTo>
                  <a:lnTo>
                    <a:pt x="6158757" y="5015843"/>
                  </a:lnTo>
                  <a:cubicBezTo>
                    <a:pt x="5582968" y="5017113"/>
                    <a:pt x="4863232" y="5017113"/>
                    <a:pt x="4469494" y="5028543"/>
                  </a:cubicBezTo>
                  <a:cubicBezTo>
                    <a:pt x="4300144" y="5012033"/>
                    <a:pt x="4050353" y="5015843"/>
                    <a:pt x="3800562" y="5010763"/>
                  </a:cubicBezTo>
                  <a:cubicBezTo>
                    <a:pt x="3415291" y="5018383"/>
                    <a:pt x="2640516" y="5015843"/>
                    <a:pt x="2052026" y="5023463"/>
                  </a:cubicBezTo>
                  <a:cubicBezTo>
                    <a:pt x="1963117" y="5015843"/>
                    <a:pt x="1569379" y="5027273"/>
                    <a:pt x="1539743" y="5015843"/>
                  </a:cubicBezTo>
                  <a:cubicBezTo>
                    <a:pt x="1004570" y="5023463"/>
                    <a:pt x="814070" y="5027273"/>
                    <a:pt x="617220" y="5028543"/>
                  </a:cubicBezTo>
                  <a:lnTo>
                    <a:pt x="318770" y="5028543"/>
                  </a:lnTo>
                  <a:lnTo>
                    <a:pt x="168910" y="5027273"/>
                  </a:lnTo>
                  <a:lnTo>
                    <a:pt x="93980" y="5026003"/>
                  </a:lnTo>
                  <a:lnTo>
                    <a:pt x="58420" y="5026003"/>
                  </a:lnTo>
                  <a:lnTo>
                    <a:pt x="45720" y="5024733"/>
                  </a:lnTo>
                  <a:lnTo>
                    <a:pt x="48260" y="5024733"/>
                  </a:lnTo>
                  <a:cubicBezTo>
                    <a:pt x="52070" y="4882493"/>
                    <a:pt x="55880" y="4742793"/>
                    <a:pt x="58420" y="4608173"/>
                  </a:cubicBezTo>
                  <a:cubicBezTo>
                    <a:pt x="55880" y="4584043"/>
                    <a:pt x="53340" y="4559913"/>
                    <a:pt x="49530" y="4534513"/>
                  </a:cubicBezTo>
                  <a:cubicBezTo>
                    <a:pt x="46990" y="4369413"/>
                    <a:pt x="45720" y="4186533"/>
                    <a:pt x="45720" y="4019977"/>
                  </a:cubicBezTo>
                  <a:cubicBezTo>
                    <a:pt x="46990" y="3990522"/>
                    <a:pt x="48260" y="3960175"/>
                    <a:pt x="45720" y="3928936"/>
                  </a:cubicBezTo>
                  <a:lnTo>
                    <a:pt x="45720" y="3909299"/>
                  </a:lnTo>
                  <a:lnTo>
                    <a:pt x="48260" y="3904836"/>
                  </a:lnTo>
                  <a:lnTo>
                    <a:pt x="49530" y="3856638"/>
                  </a:lnTo>
                  <a:cubicBezTo>
                    <a:pt x="50800" y="3857531"/>
                    <a:pt x="53340" y="3857531"/>
                    <a:pt x="54610" y="3861101"/>
                  </a:cubicBezTo>
                  <a:lnTo>
                    <a:pt x="54610" y="3870919"/>
                  </a:lnTo>
                  <a:lnTo>
                    <a:pt x="54610" y="3861993"/>
                  </a:lnTo>
                  <a:cubicBezTo>
                    <a:pt x="55880" y="3864671"/>
                    <a:pt x="57150" y="3868241"/>
                    <a:pt x="57150" y="3873597"/>
                  </a:cubicBezTo>
                  <a:lnTo>
                    <a:pt x="57150" y="3621894"/>
                  </a:lnTo>
                  <a:cubicBezTo>
                    <a:pt x="58420" y="3623679"/>
                    <a:pt x="59690" y="3625464"/>
                    <a:pt x="58420" y="3631712"/>
                  </a:cubicBezTo>
                  <a:cubicBezTo>
                    <a:pt x="69850" y="3567448"/>
                    <a:pt x="57150" y="3540671"/>
                    <a:pt x="57150" y="3499613"/>
                  </a:cubicBezTo>
                  <a:lnTo>
                    <a:pt x="57150" y="3491580"/>
                  </a:lnTo>
                  <a:cubicBezTo>
                    <a:pt x="57150" y="3477299"/>
                    <a:pt x="59690" y="3462125"/>
                    <a:pt x="63500" y="3442489"/>
                  </a:cubicBezTo>
                  <a:cubicBezTo>
                    <a:pt x="50800" y="3430885"/>
                    <a:pt x="64770" y="3311282"/>
                    <a:pt x="54610" y="3255943"/>
                  </a:cubicBezTo>
                  <a:lnTo>
                    <a:pt x="54610" y="3236307"/>
                  </a:lnTo>
                  <a:cubicBezTo>
                    <a:pt x="57150" y="3232737"/>
                    <a:pt x="58420" y="3230951"/>
                    <a:pt x="59690" y="3233629"/>
                  </a:cubicBezTo>
                  <a:cubicBezTo>
                    <a:pt x="62230" y="3083678"/>
                    <a:pt x="63500" y="2917662"/>
                    <a:pt x="66040" y="2790025"/>
                  </a:cubicBezTo>
                  <a:cubicBezTo>
                    <a:pt x="53340" y="2681133"/>
                    <a:pt x="71120" y="2526719"/>
                    <a:pt x="54610" y="2433892"/>
                  </a:cubicBezTo>
                  <a:cubicBezTo>
                    <a:pt x="58420" y="2356240"/>
                    <a:pt x="64770" y="2231281"/>
                    <a:pt x="58420" y="2123281"/>
                  </a:cubicBezTo>
                  <a:lnTo>
                    <a:pt x="60960" y="2133991"/>
                  </a:lnTo>
                  <a:cubicBezTo>
                    <a:pt x="59690" y="2011710"/>
                    <a:pt x="59690" y="1859975"/>
                    <a:pt x="48260" y="1776074"/>
                  </a:cubicBezTo>
                  <a:cubicBezTo>
                    <a:pt x="64770" y="1740371"/>
                    <a:pt x="60960" y="1687710"/>
                    <a:pt x="66040" y="1635049"/>
                  </a:cubicBezTo>
                  <a:cubicBezTo>
                    <a:pt x="58420" y="1553825"/>
                    <a:pt x="60960" y="1389594"/>
                    <a:pt x="53340" y="1265528"/>
                  </a:cubicBezTo>
                  <a:cubicBezTo>
                    <a:pt x="60960" y="1246784"/>
                    <a:pt x="50800" y="1162883"/>
                    <a:pt x="60960" y="1156635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95200" y="58420"/>
                    <a:pt x="1412730" y="72390"/>
                    <a:pt x="1768365" y="63500"/>
                  </a:cubicBezTo>
                  <a:lnTo>
                    <a:pt x="1789533" y="66040"/>
                  </a:lnTo>
                  <a:lnTo>
                    <a:pt x="2013922" y="62230"/>
                  </a:lnTo>
                  <a:cubicBezTo>
                    <a:pt x="2009688" y="64770"/>
                    <a:pt x="2001221" y="69850"/>
                    <a:pt x="1933481" y="69850"/>
                  </a:cubicBezTo>
                  <a:cubicBezTo>
                    <a:pt x="4668479" y="73660"/>
                    <a:pt x="7488153" y="55880"/>
                    <a:pt x="10295125" y="58420"/>
                  </a:cubicBezTo>
                  <a:lnTo>
                    <a:pt x="10189281" y="62230"/>
                  </a:lnTo>
                  <a:lnTo>
                    <a:pt x="10735434" y="55880"/>
                  </a:lnTo>
                  <a:cubicBezTo>
                    <a:pt x="10731200" y="57150"/>
                    <a:pt x="10705798" y="58420"/>
                    <a:pt x="10680396" y="59690"/>
                  </a:cubicBezTo>
                  <a:cubicBezTo>
                    <a:pt x="11378963" y="66040"/>
                    <a:pt x="12102933" y="55880"/>
                    <a:pt x="12780332" y="57150"/>
                  </a:cubicBezTo>
                  <a:cubicBezTo>
                    <a:pt x="12776099" y="58420"/>
                    <a:pt x="12674489" y="62230"/>
                    <a:pt x="12767631" y="64770"/>
                  </a:cubicBezTo>
                  <a:cubicBezTo>
                    <a:pt x="13271447" y="54610"/>
                    <a:pt x="13576276" y="77470"/>
                    <a:pt x="13826067" y="57150"/>
                  </a:cubicBezTo>
                  <a:cubicBezTo>
                    <a:pt x="13851469" y="58420"/>
                    <a:pt x="13864170" y="62230"/>
                    <a:pt x="13813366" y="64770"/>
                  </a:cubicBezTo>
                  <a:cubicBezTo>
                    <a:pt x="15214735" y="58420"/>
                    <a:pt x="15731184" y="58420"/>
                    <a:pt x="16154094" y="62230"/>
                  </a:cubicBezTo>
                  <a:cubicBezTo>
                    <a:pt x="16202353" y="59690"/>
                    <a:pt x="16253153" y="58420"/>
                    <a:pt x="16303953" y="55880"/>
                  </a:cubicBezTo>
                  <a:lnTo>
                    <a:pt x="16303953" y="20320"/>
                  </a:lnTo>
                  <a:cubicBezTo>
                    <a:pt x="16025825" y="19050"/>
                    <a:pt x="15746425" y="19050"/>
                    <a:pt x="15467025" y="17780"/>
                  </a:cubicBezTo>
                  <a:cubicBezTo>
                    <a:pt x="12801502" y="12700"/>
                    <a:pt x="10201983" y="0"/>
                    <a:pt x="7310336" y="24130"/>
                  </a:cubicBezTo>
                  <a:cubicBezTo>
                    <a:pt x="7314569" y="22860"/>
                    <a:pt x="7289167" y="21590"/>
                    <a:pt x="7365374" y="20320"/>
                  </a:cubicBezTo>
                  <a:cubicBezTo>
                    <a:pt x="6531327" y="24130"/>
                    <a:pt x="5773487" y="17780"/>
                    <a:pt x="4986010" y="21590"/>
                  </a:cubicBezTo>
                  <a:lnTo>
                    <a:pt x="4990244" y="20320"/>
                  </a:lnTo>
                  <a:cubicBezTo>
                    <a:pt x="3051190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98552"/>
                    <a:pt x="20320" y="1621660"/>
                  </a:cubicBezTo>
                  <a:cubicBezTo>
                    <a:pt x="26670" y="2020636"/>
                    <a:pt x="8890" y="2407116"/>
                    <a:pt x="13970" y="2805199"/>
                  </a:cubicBezTo>
                  <a:cubicBezTo>
                    <a:pt x="7620" y="3109563"/>
                    <a:pt x="21590" y="3425530"/>
                    <a:pt x="25400" y="3738820"/>
                  </a:cubicBezTo>
                  <a:cubicBezTo>
                    <a:pt x="20320" y="3855745"/>
                    <a:pt x="13970" y="3976242"/>
                    <a:pt x="15240" y="4112873"/>
                  </a:cubicBezTo>
                  <a:lnTo>
                    <a:pt x="19050" y="4100173"/>
                  </a:lnTo>
                  <a:cubicBezTo>
                    <a:pt x="13970" y="4149703"/>
                    <a:pt x="15240" y="4204313"/>
                    <a:pt x="19050" y="4256383"/>
                  </a:cubicBezTo>
                  <a:cubicBezTo>
                    <a:pt x="17780" y="4317343"/>
                    <a:pt x="17780" y="4379573"/>
                    <a:pt x="19050" y="4441803"/>
                  </a:cubicBezTo>
                  <a:cubicBezTo>
                    <a:pt x="19050" y="4443073"/>
                    <a:pt x="19050" y="4445613"/>
                    <a:pt x="17780" y="4446883"/>
                  </a:cubicBezTo>
                  <a:lnTo>
                    <a:pt x="16510" y="4434183"/>
                  </a:lnTo>
                  <a:cubicBezTo>
                    <a:pt x="12700" y="4458313"/>
                    <a:pt x="15240" y="4486253"/>
                    <a:pt x="19050" y="4514193"/>
                  </a:cubicBezTo>
                  <a:cubicBezTo>
                    <a:pt x="19050" y="4538323"/>
                    <a:pt x="20320" y="4561183"/>
                    <a:pt x="20320" y="4585313"/>
                  </a:cubicBezTo>
                  <a:lnTo>
                    <a:pt x="24130" y="4780893"/>
                  </a:lnTo>
                  <a:cubicBezTo>
                    <a:pt x="21590" y="4830423"/>
                    <a:pt x="34290" y="4953613"/>
                    <a:pt x="15240" y="4957423"/>
                  </a:cubicBezTo>
                  <a:cubicBezTo>
                    <a:pt x="15240" y="4914243"/>
                    <a:pt x="6350" y="5024733"/>
                    <a:pt x="1270" y="4928213"/>
                  </a:cubicBezTo>
                  <a:cubicBezTo>
                    <a:pt x="0" y="4939643"/>
                    <a:pt x="0" y="4967583"/>
                    <a:pt x="0" y="4996793"/>
                  </a:cubicBezTo>
                  <a:cubicBezTo>
                    <a:pt x="0" y="5005683"/>
                    <a:pt x="1270" y="5014573"/>
                    <a:pt x="1270" y="5022193"/>
                  </a:cubicBezTo>
                  <a:cubicBezTo>
                    <a:pt x="2540" y="5039973"/>
                    <a:pt x="5080" y="5052673"/>
                    <a:pt x="7620" y="5048863"/>
                  </a:cubicBezTo>
                  <a:cubicBezTo>
                    <a:pt x="17780" y="5059023"/>
                    <a:pt x="25400" y="5103473"/>
                    <a:pt x="33020" y="5042513"/>
                  </a:cubicBezTo>
                  <a:lnTo>
                    <a:pt x="60960" y="5042513"/>
                  </a:lnTo>
                  <a:cubicBezTo>
                    <a:pt x="91440" y="5042513"/>
                    <a:pt x="121920" y="5042513"/>
                    <a:pt x="152400" y="5043783"/>
                  </a:cubicBezTo>
                  <a:cubicBezTo>
                    <a:pt x="194310" y="5045053"/>
                    <a:pt x="234950" y="5046323"/>
                    <a:pt x="273050" y="5047593"/>
                  </a:cubicBezTo>
                  <a:cubicBezTo>
                    <a:pt x="991870" y="5074263"/>
                    <a:pt x="3229007" y="5057753"/>
                    <a:pt x="5625306" y="5041243"/>
                  </a:cubicBezTo>
                  <a:cubicBezTo>
                    <a:pt x="7657503" y="5050133"/>
                    <a:pt x="9689700" y="5029813"/>
                    <a:pt x="11666858" y="5042513"/>
                  </a:cubicBezTo>
                  <a:cubicBezTo>
                    <a:pt x="10574552" y="5045053"/>
                    <a:pt x="9494947" y="5050133"/>
                    <a:pt x="8368772" y="5053943"/>
                  </a:cubicBezTo>
                  <a:cubicBezTo>
                    <a:pt x="8394174" y="5052673"/>
                    <a:pt x="8406875" y="5051403"/>
                    <a:pt x="8432277" y="5050133"/>
                  </a:cubicBezTo>
                  <a:cubicBezTo>
                    <a:pt x="8347603" y="5052673"/>
                    <a:pt x="8254460" y="5056483"/>
                    <a:pt x="8157084" y="5055213"/>
                  </a:cubicBezTo>
                  <a:cubicBezTo>
                    <a:pt x="8131682" y="5053943"/>
                    <a:pt x="8182487" y="5052673"/>
                    <a:pt x="8216356" y="5051403"/>
                  </a:cubicBezTo>
                  <a:cubicBezTo>
                    <a:pt x="7843788" y="5041243"/>
                    <a:pt x="7128285" y="5057753"/>
                    <a:pt x="6895428" y="5050133"/>
                  </a:cubicBezTo>
                  <a:cubicBezTo>
                    <a:pt x="6789585" y="5051403"/>
                    <a:pt x="6743014" y="5055213"/>
                    <a:pt x="6802286" y="5059023"/>
                  </a:cubicBezTo>
                  <a:cubicBezTo>
                    <a:pt x="5430553" y="5061563"/>
                    <a:pt x="3961444" y="5064103"/>
                    <a:pt x="2560075" y="5071723"/>
                  </a:cubicBezTo>
                  <a:cubicBezTo>
                    <a:pt x="2492335" y="5070453"/>
                    <a:pt x="2479634" y="5067913"/>
                    <a:pt x="2500803" y="5064103"/>
                  </a:cubicBezTo>
                  <a:cubicBezTo>
                    <a:pt x="1306887" y="5080613"/>
                    <a:pt x="735330" y="5074263"/>
                    <a:pt x="368300" y="5071723"/>
                  </a:cubicBezTo>
                  <a:cubicBezTo>
                    <a:pt x="354330" y="5075533"/>
                    <a:pt x="405130" y="5076803"/>
                    <a:pt x="369570" y="5080613"/>
                  </a:cubicBezTo>
                  <a:cubicBezTo>
                    <a:pt x="487680" y="5085693"/>
                    <a:pt x="585470" y="5070453"/>
                    <a:pt x="692150" y="5078073"/>
                  </a:cubicBezTo>
                  <a:lnTo>
                    <a:pt x="678180" y="5081883"/>
                  </a:lnTo>
                  <a:cubicBezTo>
                    <a:pt x="755650" y="5084423"/>
                    <a:pt x="693420" y="5071723"/>
                    <a:pt x="774700" y="5076803"/>
                  </a:cubicBezTo>
                  <a:cubicBezTo>
                    <a:pt x="806450" y="5080613"/>
                    <a:pt x="767080" y="5081883"/>
                    <a:pt x="781050" y="5083153"/>
                  </a:cubicBezTo>
                  <a:cubicBezTo>
                    <a:pt x="946150" y="5081883"/>
                    <a:pt x="1332290" y="5085693"/>
                    <a:pt x="1853040" y="5075533"/>
                  </a:cubicBezTo>
                  <a:cubicBezTo>
                    <a:pt x="1980052" y="5084423"/>
                    <a:pt x="2445764" y="5075533"/>
                    <a:pt x="2648984" y="5084423"/>
                  </a:cubicBezTo>
                  <a:cubicBezTo>
                    <a:pt x="2792931" y="5080613"/>
                    <a:pt x="2932645" y="5081883"/>
                    <a:pt x="2987683" y="5075533"/>
                  </a:cubicBezTo>
                  <a:cubicBezTo>
                    <a:pt x="4918270" y="5080613"/>
                    <a:pt x="6891195" y="5071723"/>
                    <a:pt x="8868353" y="5071723"/>
                  </a:cubicBezTo>
                  <a:cubicBezTo>
                    <a:pt x="9795543" y="5053943"/>
                    <a:pt x="10900550" y="5075533"/>
                    <a:pt x="12001324" y="5069183"/>
                  </a:cubicBezTo>
                  <a:cubicBezTo>
                    <a:pt x="12009791" y="5069183"/>
                    <a:pt x="12005558" y="5070453"/>
                    <a:pt x="12001324" y="5070453"/>
                  </a:cubicBezTo>
                  <a:cubicBezTo>
                    <a:pt x="12361192" y="5066643"/>
                    <a:pt x="12881942" y="5064103"/>
                    <a:pt x="13309550" y="5066643"/>
                  </a:cubicBezTo>
                  <a:lnTo>
                    <a:pt x="13673652" y="5059023"/>
                  </a:lnTo>
                  <a:cubicBezTo>
                    <a:pt x="14490765" y="5064103"/>
                    <a:pt x="15316345" y="5066643"/>
                    <a:pt x="15578784" y="5066643"/>
                  </a:cubicBezTo>
                  <a:lnTo>
                    <a:pt x="16217594" y="5066643"/>
                  </a:lnTo>
                  <a:cubicBezTo>
                    <a:pt x="16213784" y="5067913"/>
                    <a:pt x="16202353" y="5069183"/>
                    <a:pt x="16178225" y="5070453"/>
                  </a:cubicBezTo>
                  <a:cubicBezTo>
                    <a:pt x="16197275" y="5071723"/>
                    <a:pt x="16269664" y="5071723"/>
                    <a:pt x="16305225" y="5067913"/>
                  </a:cubicBezTo>
                  <a:cubicBezTo>
                    <a:pt x="16310303" y="5067913"/>
                    <a:pt x="16315384" y="5066643"/>
                    <a:pt x="16319194" y="5066643"/>
                  </a:cubicBezTo>
                  <a:lnTo>
                    <a:pt x="16344594" y="5066643"/>
                  </a:lnTo>
                  <a:lnTo>
                    <a:pt x="16344594" y="5051403"/>
                  </a:lnTo>
                  <a:cubicBezTo>
                    <a:pt x="16352214" y="5047593"/>
                    <a:pt x="16338244" y="5048863"/>
                    <a:pt x="16344594" y="5041243"/>
                  </a:cubicBezTo>
                  <a:lnTo>
                    <a:pt x="16344594" y="4735173"/>
                  </a:lnTo>
                  <a:cubicBezTo>
                    <a:pt x="16349675" y="4754223"/>
                    <a:pt x="16342053" y="4817723"/>
                    <a:pt x="16350944" y="4808833"/>
                  </a:cubicBezTo>
                  <a:cubicBezTo>
                    <a:pt x="16354753" y="4764383"/>
                    <a:pt x="16348403" y="4745333"/>
                    <a:pt x="16344594" y="4735173"/>
                  </a:cubicBezTo>
                  <a:cubicBezTo>
                    <a:pt x="16344594" y="4553563"/>
                    <a:pt x="16345864" y="4370683"/>
                    <a:pt x="16345864" y="4189073"/>
                  </a:cubicBezTo>
                  <a:cubicBezTo>
                    <a:pt x="16347134" y="4073503"/>
                    <a:pt x="16347134" y="3988737"/>
                    <a:pt x="16348403" y="3909299"/>
                  </a:cubicBezTo>
                  <a:cubicBezTo>
                    <a:pt x="16354753" y="4128113"/>
                    <a:pt x="16349675" y="4416403"/>
                    <a:pt x="16348403" y="4699613"/>
                  </a:cubicBezTo>
                  <a:cubicBezTo>
                    <a:pt x="16352214" y="4713583"/>
                    <a:pt x="16353484" y="4662783"/>
                    <a:pt x="16357294" y="4698343"/>
                  </a:cubicBezTo>
                  <a:cubicBezTo>
                    <a:pt x="16362375" y="4580233"/>
                    <a:pt x="16347134" y="4482443"/>
                    <a:pt x="16354753" y="4375763"/>
                  </a:cubicBezTo>
                  <a:lnTo>
                    <a:pt x="16358564" y="4389733"/>
                  </a:lnTo>
                  <a:cubicBezTo>
                    <a:pt x="16361103" y="4312263"/>
                    <a:pt x="16348403" y="4374493"/>
                    <a:pt x="16353484" y="4293213"/>
                  </a:cubicBezTo>
                  <a:cubicBezTo>
                    <a:pt x="16358564" y="4264003"/>
                    <a:pt x="16359834" y="4304643"/>
                    <a:pt x="16361103" y="4289403"/>
                  </a:cubicBezTo>
                  <a:close/>
                  <a:moveTo>
                    <a:pt x="15888664" y="5039973"/>
                  </a:moveTo>
                  <a:lnTo>
                    <a:pt x="15916603" y="5039973"/>
                  </a:lnTo>
                  <a:cubicBezTo>
                    <a:pt x="15910253" y="5038703"/>
                    <a:pt x="15901364" y="5038703"/>
                    <a:pt x="15888664" y="5039973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9940" y="3094120"/>
            <a:ext cx="1053260" cy="15404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757405" y="2889819"/>
            <a:ext cx="1484416" cy="17447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804691" y="6659105"/>
            <a:ext cx="1578309" cy="15323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7402" y="6659105"/>
            <a:ext cx="1532395" cy="153239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75632" y="-46633"/>
            <a:ext cx="12936736" cy="1927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31"/>
              </a:lnSpc>
            </a:pPr>
            <a:r>
              <a:rPr lang="en-US" sz="11236">
                <a:solidFill>
                  <a:srgbClr val="6A8B41"/>
                </a:solidFill>
                <a:latin typeface="Open Sans Extra Bold"/>
              </a:rPr>
              <a:t>Table of Contents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D04ABE1-4A5A-481D-A422-8A7D499CDC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68111" y="6659105"/>
            <a:ext cx="1532395" cy="1532395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940B4BE8-B2C2-4E7E-9309-7958EA5D3F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850605" y="3094120"/>
            <a:ext cx="1532395" cy="1532395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54CA5655-8CF7-4AD6-B31A-781931EF52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304005" y="3094120"/>
            <a:ext cx="1532395" cy="1532395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5813B102-3814-489F-8938-8E8C596DB1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336401" y="6659105"/>
            <a:ext cx="1532395" cy="1532395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2173FC0B-FB7F-4C31-AA43-4F3647A5282C}"/>
              </a:ext>
            </a:extLst>
          </p:cNvPr>
          <p:cNvSpPr txBox="1"/>
          <p:nvPr/>
        </p:nvSpPr>
        <p:spPr>
          <a:xfrm>
            <a:off x="152400" y="4928705"/>
            <a:ext cx="3962400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200" spc="99" dirty="0">
                <a:latin typeface="Forum"/>
              </a:rPr>
              <a:t>1.   Business Problem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217C0543-961D-45C6-A863-D64753E3A718}"/>
              </a:ext>
            </a:extLst>
          </p:cNvPr>
          <p:cNvSpPr txBox="1"/>
          <p:nvPr/>
        </p:nvSpPr>
        <p:spPr>
          <a:xfrm>
            <a:off x="4551349" y="4928705"/>
            <a:ext cx="3962400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200" spc="99" dirty="0">
                <a:latin typeface="Forum"/>
              </a:rPr>
              <a:t>2.    Loading Packages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0DE4D31-0B55-4DE2-9CD1-F28F6BF5E1E2}"/>
              </a:ext>
            </a:extLst>
          </p:cNvPr>
          <p:cNvSpPr txBox="1"/>
          <p:nvPr/>
        </p:nvSpPr>
        <p:spPr>
          <a:xfrm>
            <a:off x="9144000" y="4928705"/>
            <a:ext cx="4191000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200" spc="99" dirty="0">
                <a:latin typeface="Forum"/>
              </a:rPr>
              <a:t>3.   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F98C0-5698-4670-80C9-B02040549DF4}"/>
              </a:ext>
            </a:extLst>
          </p:cNvPr>
          <p:cNvSpPr txBox="1"/>
          <p:nvPr/>
        </p:nvSpPr>
        <p:spPr>
          <a:xfrm>
            <a:off x="13736651" y="4928705"/>
            <a:ext cx="3962400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200" spc="99" dirty="0">
                <a:latin typeface="Forum"/>
              </a:rPr>
              <a:t>4.   Basic Exploration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2FB58D49-5D21-4D81-A246-AF9B765626A5}"/>
              </a:ext>
            </a:extLst>
          </p:cNvPr>
          <p:cNvSpPr txBox="1"/>
          <p:nvPr/>
        </p:nvSpPr>
        <p:spPr>
          <a:xfrm>
            <a:off x="152400" y="8510287"/>
            <a:ext cx="3962400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200" spc="99" dirty="0">
                <a:latin typeface="Forum"/>
              </a:rPr>
              <a:t>5.   Favorite Cuisine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19F307A-A05B-42BA-B2D5-69FF7A886602}"/>
              </a:ext>
            </a:extLst>
          </p:cNvPr>
          <p:cNvSpPr txBox="1"/>
          <p:nvPr/>
        </p:nvSpPr>
        <p:spPr>
          <a:xfrm>
            <a:off x="4551348" y="8510287"/>
            <a:ext cx="4375676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200" spc="99" dirty="0">
                <a:latin typeface="Forum"/>
              </a:rPr>
              <a:t>6.   What effects ratings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C0EA603B-63D6-4884-A035-79CDFE019F22}"/>
              </a:ext>
            </a:extLst>
          </p:cNvPr>
          <p:cNvSpPr txBox="1"/>
          <p:nvPr/>
        </p:nvSpPr>
        <p:spPr>
          <a:xfrm>
            <a:off x="9348063" y="8510287"/>
            <a:ext cx="4191000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200" spc="99" dirty="0">
                <a:latin typeface="Forum"/>
              </a:rPr>
              <a:t>7.   Must Visit in Delhi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C6811-9145-488F-9116-18297E48ADC0}"/>
              </a:ext>
            </a:extLst>
          </p:cNvPr>
          <p:cNvSpPr txBox="1"/>
          <p:nvPr/>
        </p:nvSpPr>
        <p:spPr>
          <a:xfrm>
            <a:off x="14020800" y="8510287"/>
            <a:ext cx="3962400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200" spc="99" dirty="0">
                <a:latin typeface="Forum"/>
              </a:rPr>
              <a:t>8.       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969" t="6406" r="12766" b="61222"/>
          <a:stretch>
            <a:fillRect/>
          </a:stretch>
        </p:blipFill>
        <p:spPr>
          <a:xfrm>
            <a:off x="95250" y="2632364"/>
            <a:ext cx="8901545" cy="796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077" y="3429000"/>
            <a:ext cx="8377892" cy="49199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7625" y="-354871"/>
            <a:ext cx="18288000" cy="2450371"/>
            <a:chOff x="0" y="0"/>
            <a:chExt cx="6186311" cy="8993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899337"/>
            </a:xfrm>
            <a:custGeom>
              <a:avLst/>
              <a:gdLst/>
              <a:ahLst/>
              <a:cxnLst/>
              <a:rect l="l" t="t" r="r" b="b"/>
              <a:pathLst>
                <a:path w="6186311" h="899337">
                  <a:moveTo>
                    <a:pt x="0" y="0"/>
                  </a:moveTo>
                  <a:lnTo>
                    <a:pt x="6186311" y="0"/>
                  </a:lnTo>
                  <a:lnTo>
                    <a:pt x="6186311" y="899337"/>
                  </a:lnTo>
                  <a:lnTo>
                    <a:pt x="0" y="899337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9954"/>
          <a:stretch/>
        </p:blipFill>
        <p:spPr>
          <a:xfrm>
            <a:off x="14693383" y="1375498"/>
            <a:ext cx="3594618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l="6435" r="12869" b="56120"/>
          <a:stretch>
            <a:fillRect/>
          </a:stretch>
        </p:blipFill>
        <p:spPr>
          <a:xfrm>
            <a:off x="9295105" y="2667000"/>
            <a:ext cx="8832273" cy="8536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604960" y="3572358"/>
            <a:ext cx="8212563" cy="48804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8342" y="2632364"/>
            <a:ext cx="8878454" cy="5716539"/>
            <a:chOff x="0" y="0"/>
            <a:chExt cx="9972566" cy="6421002"/>
          </a:xfrm>
        </p:grpSpPr>
        <p:sp>
          <p:nvSpPr>
            <p:cNvPr id="10" name="Freeform 10"/>
            <p:cNvSpPr/>
            <p:nvPr/>
          </p:nvSpPr>
          <p:spPr>
            <a:xfrm>
              <a:off x="1270" y="-10160"/>
              <a:ext cx="9968756" cy="6445132"/>
            </a:xfrm>
            <a:custGeom>
              <a:avLst/>
              <a:gdLst/>
              <a:ahLst/>
              <a:cxnLst/>
              <a:rect l="l" t="t" r="r" b="b"/>
              <a:pathLst>
                <a:path w="9968756" h="6445132">
                  <a:moveTo>
                    <a:pt x="9966216" y="5631062"/>
                  </a:moveTo>
                  <a:cubicBezTo>
                    <a:pt x="9964946" y="5465962"/>
                    <a:pt x="9968756" y="5291598"/>
                    <a:pt x="9958596" y="5132990"/>
                  </a:cubicBezTo>
                  <a:cubicBezTo>
                    <a:pt x="9967487" y="5094305"/>
                    <a:pt x="9958596" y="4952459"/>
                    <a:pt x="9967487" y="4890563"/>
                  </a:cubicBezTo>
                  <a:cubicBezTo>
                    <a:pt x="9963677" y="4846720"/>
                    <a:pt x="9964946" y="4802877"/>
                    <a:pt x="9958596" y="4787403"/>
                  </a:cubicBezTo>
                  <a:lnTo>
                    <a:pt x="9958596" y="4744849"/>
                  </a:lnTo>
                  <a:cubicBezTo>
                    <a:pt x="9961137" y="4285786"/>
                    <a:pt x="9962406" y="3842197"/>
                    <a:pt x="9956056" y="3381844"/>
                  </a:cubicBezTo>
                  <a:cubicBezTo>
                    <a:pt x="9956056" y="3252894"/>
                    <a:pt x="9954787" y="3125233"/>
                    <a:pt x="9954787" y="2996282"/>
                  </a:cubicBezTo>
                  <a:cubicBezTo>
                    <a:pt x="9952246" y="2962755"/>
                    <a:pt x="9950977" y="2927939"/>
                    <a:pt x="9949706" y="2891833"/>
                  </a:cubicBezTo>
                  <a:cubicBezTo>
                    <a:pt x="9948437" y="2731934"/>
                    <a:pt x="9950977" y="2578483"/>
                    <a:pt x="9950977" y="2426322"/>
                  </a:cubicBezTo>
                  <a:cubicBezTo>
                    <a:pt x="9953516" y="2299950"/>
                    <a:pt x="9954787" y="2169711"/>
                    <a:pt x="9952246" y="2040760"/>
                  </a:cubicBezTo>
                  <a:cubicBezTo>
                    <a:pt x="9952246" y="2038181"/>
                    <a:pt x="9953516" y="2039471"/>
                    <a:pt x="9953516" y="2040760"/>
                  </a:cubicBezTo>
                  <a:cubicBezTo>
                    <a:pt x="9949706" y="1931152"/>
                    <a:pt x="9947166" y="1772544"/>
                    <a:pt x="9949706" y="1642304"/>
                  </a:cubicBezTo>
                  <a:lnTo>
                    <a:pt x="9944627" y="1567513"/>
                  </a:lnTo>
                  <a:lnTo>
                    <a:pt x="9944627" y="1357324"/>
                  </a:lnTo>
                  <a:cubicBezTo>
                    <a:pt x="9947166" y="1165187"/>
                    <a:pt x="9949706" y="974090"/>
                    <a:pt x="9949706" y="783590"/>
                  </a:cubicBezTo>
                  <a:cubicBezTo>
                    <a:pt x="9949706" y="548640"/>
                    <a:pt x="9949706" y="311150"/>
                    <a:pt x="9950977" y="74930"/>
                  </a:cubicBezTo>
                  <a:lnTo>
                    <a:pt x="9950977" y="17780"/>
                  </a:lnTo>
                  <a:lnTo>
                    <a:pt x="9910337" y="17780"/>
                  </a:lnTo>
                  <a:lnTo>
                    <a:pt x="9910337" y="52070"/>
                  </a:lnTo>
                  <a:lnTo>
                    <a:pt x="9916687" y="52070"/>
                  </a:lnTo>
                  <a:lnTo>
                    <a:pt x="9916687" y="74930"/>
                  </a:lnTo>
                  <a:cubicBezTo>
                    <a:pt x="9916687" y="100330"/>
                    <a:pt x="9917956" y="127000"/>
                    <a:pt x="9917956" y="153670"/>
                  </a:cubicBezTo>
                  <a:cubicBezTo>
                    <a:pt x="9917956" y="191770"/>
                    <a:pt x="9917956" y="231140"/>
                    <a:pt x="9919227" y="270510"/>
                  </a:cubicBezTo>
                  <a:lnTo>
                    <a:pt x="9919227" y="508000"/>
                  </a:lnTo>
                  <a:cubicBezTo>
                    <a:pt x="9919227" y="661670"/>
                    <a:pt x="9920496" y="815340"/>
                    <a:pt x="9925577" y="965200"/>
                  </a:cubicBezTo>
                  <a:lnTo>
                    <a:pt x="9920496" y="955040"/>
                  </a:lnTo>
                  <a:cubicBezTo>
                    <a:pt x="9923037" y="993140"/>
                    <a:pt x="9923037" y="1033780"/>
                    <a:pt x="9924306" y="1074922"/>
                  </a:cubicBezTo>
                  <a:cubicBezTo>
                    <a:pt x="9924306" y="1098133"/>
                    <a:pt x="9925577" y="1121344"/>
                    <a:pt x="9925577" y="1145845"/>
                  </a:cubicBezTo>
                  <a:cubicBezTo>
                    <a:pt x="9926846" y="1292848"/>
                    <a:pt x="9921766" y="1446299"/>
                    <a:pt x="9925577" y="1593303"/>
                  </a:cubicBezTo>
                  <a:lnTo>
                    <a:pt x="9923037" y="1579118"/>
                  </a:lnTo>
                  <a:cubicBezTo>
                    <a:pt x="9921766" y="1786728"/>
                    <a:pt x="9923037" y="1987891"/>
                    <a:pt x="9924306" y="2186474"/>
                  </a:cubicBezTo>
                  <a:cubicBezTo>
                    <a:pt x="9924306" y="2280608"/>
                    <a:pt x="9923037" y="2374742"/>
                    <a:pt x="9924306" y="2468875"/>
                  </a:cubicBezTo>
                  <a:cubicBezTo>
                    <a:pt x="9923037" y="2676486"/>
                    <a:pt x="9926846" y="2815752"/>
                    <a:pt x="9926846" y="3024651"/>
                  </a:cubicBezTo>
                  <a:lnTo>
                    <a:pt x="9921766" y="3029809"/>
                  </a:lnTo>
                  <a:cubicBezTo>
                    <a:pt x="9939546" y="3380554"/>
                    <a:pt x="9906527" y="3766116"/>
                    <a:pt x="9925577" y="4131046"/>
                  </a:cubicBezTo>
                  <a:lnTo>
                    <a:pt x="9919227" y="4105255"/>
                  </a:lnTo>
                  <a:cubicBezTo>
                    <a:pt x="9929387" y="4161993"/>
                    <a:pt x="9915416" y="4325761"/>
                    <a:pt x="9931927" y="4305128"/>
                  </a:cubicBezTo>
                  <a:lnTo>
                    <a:pt x="9926846" y="4369604"/>
                  </a:lnTo>
                  <a:cubicBezTo>
                    <a:pt x="9948437" y="4617188"/>
                    <a:pt x="9916687" y="4820930"/>
                    <a:pt x="9930656" y="5125253"/>
                  </a:cubicBezTo>
                  <a:lnTo>
                    <a:pt x="9926846" y="5105910"/>
                  </a:lnTo>
                  <a:cubicBezTo>
                    <a:pt x="9929387" y="5187149"/>
                    <a:pt x="9931927" y="5281282"/>
                    <a:pt x="9928116" y="5340600"/>
                  </a:cubicBezTo>
                  <a:cubicBezTo>
                    <a:pt x="9928116" y="5331573"/>
                    <a:pt x="9926846" y="5335442"/>
                    <a:pt x="9925577" y="5316099"/>
                  </a:cubicBezTo>
                  <a:cubicBezTo>
                    <a:pt x="9910337" y="5566292"/>
                    <a:pt x="9926846" y="5844422"/>
                    <a:pt x="9926846" y="6108582"/>
                  </a:cubicBezTo>
                  <a:lnTo>
                    <a:pt x="9919227" y="6078102"/>
                  </a:lnTo>
                  <a:cubicBezTo>
                    <a:pt x="9921766" y="6116202"/>
                    <a:pt x="9923037" y="6165732"/>
                    <a:pt x="9923037" y="6219072"/>
                  </a:cubicBezTo>
                  <a:lnTo>
                    <a:pt x="9923037" y="6380362"/>
                  </a:lnTo>
                  <a:cubicBezTo>
                    <a:pt x="9919227" y="6380362"/>
                    <a:pt x="9916687" y="6379092"/>
                    <a:pt x="9911606" y="6379092"/>
                  </a:cubicBezTo>
                  <a:lnTo>
                    <a:pt x="9909066" y="6380362"/>
                  </a:lnTo>
                  <a:lnTo>
                    <a:pt x="9897637" y="6385442"/>
                  </a:lnTo>
                  <a:lnTo>
                    <a:pt x="9890016" y="6385442"/>
                  </a:lnTo>
                  <a:cubicBezTo>
                    <a:pt x="9869696" y="6380362"/>
                    <a:pt x="9873506" y="6382902"/>
                    <a:pt x="9864616" y="6377822"/>
                  </a:cubicBezTo>
                  <a:cubicBezTo>
                    <a:pt x="9760477" y="6376552"/>
                    <a:pt x="9746506" y="6366392"/>
                    <a:pt x="9672846" y="6361312"/>
                  </a:cubicBezTo>
                  <a:cubicBezTo>
                    <a:pt x="9672846" y="6361312"/>
                    <a:pt x="9674116" y="6361312"/>
                    <a:pt x="9672846" y="6362582"/>
                  </a:cubicBezTo>
                  <a:cubicBezTo>
                    <a:pt x="9622046" y="6371472"/>
                    <a:pt x="9552196" y="6366392"/>
                    <a:pt x="9511556" y="6365122"/>
                  </a:cubicBezTo>
                  <a:lnTo>
                    <a:pt x="9495046" y="6361312"/>
                  </a:lnTo>
                  <a:cubicBezTo>
                    <a:pt x="9470916" y="6352422"/>
                    <a:pt x="9376937" y="6377822"/>
                    <a:pt x="9408687" y="6363852"/>
                  </a:cubicBezTo>
                  <a:cubicBezTo>
                    <a:pt x="9197866" y="6367662"/>
                    <a:pt x="8956566" y="6367662"/>
                    <a:pt x="8535140" y="6367662"/>
                  </a:cubicBezTo>
                  <a:cubicBezTo>
                    <a:pt x="8474255" y="6374012"/>
                    <a:pt x="8202609" y="6367662"/>
                    <a:pt x="8298622" y="6377822"/>
                  </a:cubicBezTo>
                  <a:cubicBezTo>
                    <a:pt x="8190901" y="6365122"/>
                    <a:pt x="7867737" y="6362582"/>
                    <a:pt x="7748307" y="6362582"/>
                  </a:cubicBezTo>
                  <a:cubicBezTo>
                    <a:pt x="7752991" y="6361312"/>
                    <a:pt x="7757674" y="6360042"/>
                    <a:pt x="7776408" y="6360042"/>
                  </a:cubicBezTo>
                  <a:cubicBezTo>
                    <a:pt x="7544573" y="6343532"/>
                    <a:pt x="7500080" y="6375282"/>
                    <a:pt x="7282295" y="6354962"/>
                  </a:cubicBezTo>
                  <a:cubicBezTo>
                    <a:pt x="7247169" y="6368932"/>
                    <a:pt x="6886537" y="6351152"/>
                    <a:pt x="6762424" y="6366392"/>
                  </a:cubicBezTo>
                  <a:cubicBezTo>
                    <a:pt x="6736664" y="6363852"/>
                    <a:pt x="6727298" y="6360042"/>
                    <a:pt x="6736664" y="6358772"/>
                  </a:cubicBezTo>
                  <a:cubicBezTo>
                    <a:pt x="6343248" y="6356232"/>
                    <a:pt x="5910021" y="6354962"/>
                    <a:pt x="5579832" y="6352422"/>
                  </a:cubicBezTo>
                  <a:cubicBezTo>
                    <a:pt x="5296479" y="6365122"/>
                    <a:pt x="4893695" y="6347342"/>
                    <a:pt x="4647810" y="6363852"/>
                  </a:cubicBezTo>
                  <a:cubicBezTo>
                    <a:pt x="4446418" y="6360042"/>
                    <a:pt x="4118571" y="6353692"/>
                    <a:pt x="3837559" y="6360042"/>
                  </a:cubicBezTo>
                  <a:lnTo>
                    <a:pt x="3865660" y="6357502"/>
                  </a:lnTo>
                  <a:cubicBezTo>
                    <a:pt x="3547180" y="6358772"/>
                    <a:pt x="3149080" y="6358772"/>
                    <a:pt x="2931296" y="6370202"/>
                  </a:cubicBezTo>
                  <a:cubicBezTo>
                    <a:pt x="2837625" y="6353692"/>
                    <a:pt x="2699461" y="6357502"/>
                    <a:pt x="2561297" y="6352422"/>
                  </a:cubicBezTo>
                  <a:cubicBezTo>
                    <a:pt x="2348196" y="6360042"/>
                    <a:pt x="1919653" y="6357502"/>
                    <a:pt x="1594148" y="6365122"/>
                  </a:cubicBezTo>
                  <a:cubicBezTo>
                    <a:pt x="1544971" y="6357502"/>
                    <a:pt x="1327187" y="6368932"/>
                    <a:pt x="1310794" y="6357502"/>
                  </a:cubicBezTo>
                  <a:cubicBezTo>
                    <a:pt x="1004570" y="6365122"/>
                    <a:pt x="814070" y="6368932"/>
                    <a:pt x="617220" y="6370202"/>
                  </a:cubicBezTo>
                  <a:lnTo>
                    <a:pt x="318770" y="6370202"/>
                  </a:lnTo>
                  <a:lnTo>
                    <a:pt x="168910" y="6368932"/>
                  </a:lnTo>
                  <a:lnTo>
                    <a:pt x="93980" y="6367662"/>
                  </a:lnTo>
                  <a:lnTo>
                    <a:pt x="58420" y="6367662"/>
                  </a:lnTo>
                  <a:lnTo>
                    <a:pt x="45720" y="6366392"/>
                  </a:lnTo>
                  <a:lnTo>
                    <a:pt x="48260" y="6366392"/>
                  </a:lnTo>
                  <a:cubicBezTo>
                    <a:pt x="52070" y="6224152"/>
                    <a:pt x="55880" y="6084452"/>
                    <a:pt x="58420" y="5949832"/>
                  </a:cubicBezTo>
                  <a:cubicBezTo>
                    <a:pt x="55880" y="5925702"/>
                    <a:pt x="53340" y="5901572"/>
                    <a:pt x="49530" y="5876172"/>
                  </a:cubicBezTo>
                  <a:cubicBezTo>
                    <a:pt x="46990" y="5711072"/>
                    <a:pt x="45720" y="5528192"/>
                    <a:pt x="45720" y="5344468"/>
                  </a:cubicBezTo>
                  <a:cubicBezTo>
                    <a:pt x="46990" y="5301915"/>
                    <a:pt x="48260" y="5258071"/>
                    <a:pt x="45720" y="5212939"/>
                  </a:cubicBezTo>
                  <a:lnTo>
                    <a:pt x="45720" y="5184570"/>
                  </a:lnTo>
                  <a:lnTo>
                    <a:pt x="48260" y="5178122"/>
                  </a:lnTo>
                  <a:lnTo>
                    <a:pt x="49530" y="5108489"/>
                  </a:lnTo>
                  <a:cubicBezTo>
                    <a:pt x="50800" y="5109779"/>
                    <a:pt x="53340" y="5109779"/>
                    <a:pt x="54610" y="5114937"/>
                  </a:cubicBezTo>
                  <a:lnTo>
                    <a:pt x="54610" y="5129121"/>
                  </a:lnTo>
                  <a:lnTo>
                    <a:pt x="54610" y="5116226"/>
                  </a:lnTo>
                  <a:cubicBezTo>
                    <a:pt x="55880" y="5120095"/>
                    <a:pt x="57150" y="5125253"/>
                    <a:pt x="57150" y="5132990"/>
                  </a:cubicBezTo>
                  <a:lnTo>
                    <a:pt x="57150" y="4769350"/>
                  </a:lnTo>
                  <a:cubicBezTo>
                    <a:pt x="58420" y="4771929"/>
                    <a:pt x="59690" y="4774508"/>
                    <a:pt x="58420" y="4783534"/>
                  </a:cubicBezTo>
                  <a:cubicBezTo>
                    <a:pt x="69850" y="4690690"/>
                    <a:pt x="57150" y="4652005"/>
                    <a:pt x="57150" y="4592688"/>
                  </a:cubicBezTo>
                  <a:lnTo>
                    <a:pt x="57150" y="4581082"/>
                  </a:lnTo>
                  <a:cubicBezTo>
                    <a:pt x="57150" y="4560450"/>
                    <a:pt x="59690" y="4538529"/>
                    <a:pt x="63500" y="4510159"/>
                  </a:cubicBezTo>
                  <a:cubicBezTo>
                    <a:pt x="50800" y="4493396"/>
                    <a:pt x="64770" y="4320602"/>
                    <a:pt x="54610" y="4240653"/>
                  </a:cubicBezTo>
                  <a:lnTo>
                    <a:pt x="54610" y="4212284"/>
                  </a:lnTo>
                  <a:cubicBezTo>
                    <a:pt x="57150" y="4207126"/>
                    <a:pt x="58420" y="4204547"/>
                    <a:pt x="59690" y="4208416"/>
                  </a:cubicBezTo>
                  <a:cubicBezTo>
                    <a:pt x="62230" y="3991779"/>
                    <a:pt x="63500" y="3751932"/>
                    <a:pt x="66040" y="3567532"/>
                  </a:cubicBezTo>
                  <a:cubicBezTo>
                    <a:pt x="53340" y="3410213"/>
                    <a:pt x="71120" y="3187129"/>
                    <a:pt x="54610" y="3053021"/>
                  </a:cubicBezTo>
                  <a:cubicBezTo>
                    <a:pt x="58420" y="2940834"/>
                    <a:pt x="64770" y="2760303"/>
                    <a:pt x="58420" y="2604273"/>
                  </a:cubicBezTo>
                  <a:lnTo>
                    <a:pt x="60960" y="2619747"/>
                  </a:lnTo>
                  <a:cubicBezTo>
                    <a:pt x="59690" y="2443085"/>
                    <a:pt x="59690" y="2223870"/>
                    <a:pt x="48260" y="2102657"/>
                  </a:cubicBezTo>
                  <a:cubicBezTo>
                    <a:pt x="64770" y="2051076"/>
                    <a:pt x="60960" y="1974996"/>
                    <a:pt x="66040" y="1898915"/>
                  </a:cubicBezTo>
                  <a:cubicBezTo>
                    <a:pt x="58420" y="1781570"/>
                    <a:pt x="60960" y="1544301"/>
                    <a:pt x="53340" y="1365060"/>
                  </a:cubicBezTo>
                  <a:cubicBezTo>
                    <a:pt x="60960" y="1337981"/>
                    <a:pt x="50800" y="1216768"/>
                    <a:pt x="60960" y="120774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4909" y="58420"/>
                    <a:pt x="1240541" y="72390"/>
                    <a:pt x="1437250" y="63500"/>
                  </a:cubicBezTo>
                  <a:lnTo>
                    <a:pt x="1448958" y="66040"/>
                  </a:lnTo>
                  <a:lnTo>
                    <a:pt x="1573072" y="62230"/>
                  </a:lnTo>
                  <a:cubicBezTo>
                    <a:pt x="1570730" y="64770"/>
                    <a:pt x="1566047" y="69850"/>
                    <a:pt x="1528578" y="69850"/>
                  </a:cubicBezTo>
                  <a:cubicBezTo>
                    <a:pt x="3041359" y="73660"/>
                    <a:pt x="4600974" y="55880"/>
                    <a:pt x="6153565" y="58420"/>
                  </a:cubicBezTo>
                  <a:lnTo>
                    <a:pt x="6095021" y="62230"/>
                  </a:lnTo>
                  <a:lnTo>
                    <a:pt x="6397108" y="55880"/>
                  </a:lnTo>
                  <a:cubicBezTo>
                    <a:pt x="6394767" y="57150"/>
                    <a:pt x="6380716" y="58420"/>
                    <a:pt x="6366665" y="59690"/>
                  </a:cubicBezTo>
                  <a:cubicBezTo>
                    <a:pt x="6753056" y="66040"/>
                    <a:pt x="7153499" y="55880"/>
                    <a:pt x="7528181" y="57150"/>
                  </a:cubicBezTo>
                  <a:cubicBezTo>
                    <a:pt x="7525839" y="58420"/>
                    <a:pt x="7469637" y="62230"/>
                    <a:pt x="7521155" y="64770"/>
                  </a:cubicBezTo>
                  <a:cubicBezTo>
                    <a:pt x="7799826" y="54610"/>
                    <a:pt x="7968433" y="77470"/>
                    <a:pt x="8106597" y="57150"/>
                  </a:cubicBezTo>
                  <a:cubicBezTo>
                    <a:pt x="8120647" y="58420"/>
                    <a:pt x="8127673" y="62230"/>
                    <a:pt x="8099572" y="64770"/>
                  </a:cubicBezTo>
                  <a:cubicBezTo>
                    <a:pt x="8874696" y="58420"/>
                    <a:pt x="9336296" y="58420"/>
                    <a:pt x="9759206" y="62230"/>
                  </a:cubicBezTo>
                  <a:cubicBezTo>
                    <a:pt x="9807466" y="59690"/>
                    <a:pt x="9858266" y="58420"/>
                    <a:pt x="9909066" y="55880"/>
                  </a:cubicBezTo>
                  <a:lnTo>
                    <a:pt x="9909066" y="20320"/>
                  </a:lnTo>
                  <a:cubicBezTo>
                    <a:pt x="9630937" y="19050"/>
                    <a:pt x="9351537" y="19050"/>
                    <a:pt x="9072137" y="17780"/>
                  </a:cubicBezTo>
                  <a:cubicBezTo>
                    <a:pt x="7539890" y="12700"/>
                    <a:pt x="6102046" y="0"/>
                    <a:pt x="4502621" y="24130"/>
                  </a:cubicBezTo>
                  <a:cubicBezTo>
                    <a:pt x="4504962" y="22860"/>
                    <a:pt x="4490912" y="21590"/>
                    <a:pt x="4533063" y="20320"/>
                  </a:cubicBezTo>
                  <a:cubicBezTo>
                    <a:pt x="4071736" y="24130"/>
                    <a:pt x="3652560" y="17780"/>
                    <a:pt x="3216991" y="21590"/>
                  </a:cubicBezTo>
                  <a:lnTo>
                    <a:pt x="3219333" y="20320"/>
                  </a:lnTo>
                  <a:cubicBezTo>
                    <a:pt x="2146805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412772"/>
                    <a:pt x="20320" y="1879572"/>
                  </a:cubicBezTo>
                  <a:cubicBezTo>
                    <a:pt x="26670" y="2455980"/>
                    <a:pt x="8890" y="3014336"/>
                    <a:pt x="13970" y="3589454"/>
                  </a:cubicBezTo>
                  <a:cubicBezTo>
                    <a:pt x="7620" y="4029175"/>
                    <a:pt x="21590" y="4485659"/>
                    <a:pt x="25400" y="4938275"/>
                  </a:cubicBezTo>
                  <a:cubicBezTo>
                    <a:pt x="20320" y="5107200"/>
                    <a:pt x="13970" y="5281283"/>
                    <a:pt x="15240" y="5454532"/>
                  </a:cubicBezTo>
                  <a:lnTo>
                    <a:pt x="19050" y="5441832"/>
                  </a:lnTo>
                  <a:cubicBezTo>
                    <a:pt x="13970" y="5491362"/>
                    <a:pt x="15240" y="5545972"/>
                    <a:pt x="19050" y="5598042"/>
                  </a:cubicBezTo>
                  <a:cubicBezTo>
                    <a:pt x="17780" y="5659002"/>
                    <a:pt x="17780" y="5721232"/>
                    <a:pt x="19050" y="5783462"/>
                  </a:cubicBezTo>
                  <a:cubicBezTo>
                    <a:pt x="19050" y="5784732"/>
                    <a:pt x="19050" y="5787272"/>
                    <a:pt x="17780" y="5788542"/>
                  </a:cubicBezTo>
                  <a:lnTo>
                    <a:pt x="16510" y="5775842"/>
                  </a:lnTo>
                  <a:cubicBezTo>
                    <a:pt x="12700" y="5799972"/>
                    <a:pt x="15240" y="5827912"/>
                    <a:pt x="19050" y="5855852"/>
                  </a:cubicBezTo>
                  <a:cubicBezTo>
                    <a:pt x="19050" y="5879982"/>
                    <a:pt x="20320" y="5902842"/>
                    <a:pt x="20320" y="5926972"/>
                  </a:cubicBezTo>
                  <a:lnTo>
                    <a:pt x="24130" y="6122552"/>
                  </a:lnTo>
                  <a:cubicBezTo>
                    <a:pt x="21590" y="6172082"/>
                    <a:pt x="34290" y="6295272"/>
                    <a:pt x="15240" y="6299082"/>
                  </a:cubicBezTo>
                  <a:cubicBezTo>
                    <a:pt x="15240" y="6255902"/>
                    <a:pt x="6350" y="6366392"/>
                    <a:pt x="1270" y="6269872"/>
                  </a:cubicBezTo>
                  <a:cubicBezTo>
                    <a:pt x="0" y="6281302"/>
                    <a:pt x="0" y="6309242"/>
                    <a:pt x="0" y="6338452"/>
                  </a:cubicBezTo>
                  <a:cubicBezTo>
                    <a:pt x="0" y="6347342"/>
                    <a:pt x="1270" y="6356232"/>
                    <a:pt x="1270" y="6363852"/>
                  </a:cubicBezTo>
                  <a:cubicBezTo>
                    <a:pt x="2540" y="6381632"/>
                    <a:pt x="5080" y="6394332"/>
                    <a:pt x="7620" y="6390522"/>
                  </a:cubicBezTo>
                  <a:cubicBezTo>
                    <a:pt x="17780" y="6400682"/>
                    <a:pt x="25400" y="6445132"/>
                    <a:pt x="33020" y="6384172"/>
                  </a:cubicBezTo>
                  <a:lnTo>
                    <a:pt x="60960" y="6384172"/>
                  </a:lnTo>
                  <a:cubicBezTo>
                    <a:pt x="91440" y="6384172"/>
                    <a:pt x="121920" y="6384172"/>
                    <a:pt x="152400" y="6385442"/>
                  </a:cubicBezTo>
                  <a:cubicBezTo>
                    <a:pt x="194310" y="6386712"/>
                    <a:pt x="234950" y="6387982"/>
                    <a:pt x="273050" y="6389252"/>
                  </a:cubicBezTo>
                  <a:cubicBezTo>
                    <a:pt x="991870" y="6415922"/>
                    <a:pt x="2245159" y="6399412"/>
                    <a:pt x="3570598" y="6382902"/>
                  </a:cubicBezTo>
                  <a:cubicBezTo>
                    <a:pt x="4694645" y="6391792"/>
                    <a:pt x="5818693" y="6371472"/>
                    <a:pt x="6912296" y="6384172"/>
                  </a:cubicBezTo>
                  <a:cubicBezTo>
                    <a:pt x="6308121" y="6386712"/>
                    <a:pt x="5710971" y="6391792"/>
                    <a:pt x="5088062" y="6395602"/>
                  </a:cubicBezTo>
                  <a:cubicBezTo>
                    <a:pt x="5102112" y="6394332"/>
                    <a:pt x="5109137" y="6393062"/>
                    <a:pt x="5123188" y="6391792"/>
                  </a:cubicBezTo>
                  <a:cubicBezTo>
                    <a:pt x="5076353" y="6394332"/>
                    <a:pt x="5024834" y="6398142"/>
                    <a:pt x="4970973" y="6396872"/>
                  </a:cubicBezTo>
                  <a:cubicBezTo>
                    <a:pt x="4956923" y="6395602"/>
                    <a:pt x="4985024" y="6394332"/>
                    <a:pt x="5003758" y="6393062"/>
                  </a:cubicBezTo>
                  <a:cubicBezTo>
                    <a:pt x="4797683" y="6382902"/>
                    <a:pt x="4401924" y="6399412"/>
                    <a:pt x="4273127" y="6391792"/>
                  </a:cubicBezTo>
                  <a:cubicBezTo>
                    <a:pt x="4214583" y="6393062"/>
                    <a:pt x="4188824" y="6396872"/>
                    <a:pt x="4221609" y="6400682"/>
                  </a:cubicBezTo>
                  <a:cubicBezTo>
                    <a:pt x="3462877" y="6403222"/>
                    <a:pt x="2650284" y="6405762"/>
                    <a:pt x="1875160" y="6413382"/>
                  </a:cubicBezTo>
                  <a:cubicBezTo>
                    <a:pt x="1837692" y="6412112"/>
                    <a:pt x="1830666" y="6409572"/>
                    <a:pt x="1842375" y="6405762"/>
                  </a:cubicBezTo>
                  <a:cubicBezTo>
                    <a:pt x="1181997" y="6422272"/>
                    <a:pt x="735330" y="6415922"/>
                    <a:pt x="368300" y="6413382"/>
                  </a:cubicBezTo>
                  <a:cubicBezTo>
                    <a:pt x="354330" y="6417192"/>
                    <a:pt x="405130" y="6418462"/>
                    <a:pt x="369570" y="6422272"/>
                  </a:cubicBezTo>
                  <a:cubicBezTo>
                    <a:pt x="487680" y="6427352"/>
                    <a:pt x="585470" y="6412112"/>
                    <a:pt x="692150" y="6419732"/>
                  </a:cubicBezTo>
                  <a:lnTo>
                    <a:pt x="678180" y="6423542"/>
                  </a:lnTo>
                  <a:cubicBezTo>
                    <a:pt x="755650" y="6426082"/>
                    <a:pt x="693420" y="6413382"/>
                    <a:pt x="774700" y="6418462"/>
                  </a:cubicBezTo>
                  <a:cubicBezTo>
                    <a:pt x="806450" y="6422272"/>
                    <a:pt x="767080" y="6423542"/>
                    <a:pt x="781050" y="6424812"/>
                  </a:cubicBezTo>
                  <a:cubicBezTo>
                    <a:pt x="946150" y="6423542"/>
                    <a:pt x="1196048" y="6427352"/>
                    <a:pt x="1484085" y="6417192"/>
                  </a:cubicBezTo>
                  <a:cubicBezTo>
                    <a:pt x="1554338" y="6426082"/>
                    <a:pt x="1811932" y="6417192"/>
                    <a:pt x="1924337" y="6426082"/>
                  </a:cubicBezTo>
                  <a:cubicBezTo>
                    <a:pt x="2003957" y="6422272"/>
                    <a:pt x="2081235" y="6423542"/>
                    <a:pt x="2111678" y="6417192"/>
                  </a:cubicBezTo>
                  <a:cubicBezTo>
                    <a:pt x="3179523" y="6422272"/>
                    <a:pt x="4270786" y="6413382"/>
                    <a:pt x="5364390" y="6413382"/>
                  </a:cubicBezTo>
                  <a:cubicBezTo>
                    <a:pt x="5877237" y="6395602"/>
                    <a:pt x="6488437" y="6417192"/>
                    <a:pt x="7097296" y="6410842"/>
                  </a:cubicBezTo>
                  <a:cubicBezTo>
                    <a:pt x="7101979" y="6410842"/>
                    <a:pt x="7099638" y="6412112"/>
                    <a:pt x="7097296" y="6412112"/>
                  </a:cubicBezTo>
                  <a:cubicBezTo>
                    <a:pt x="7296347" y="6408302"/>
                    <a:pt x="7584383" y="6405762"/>
                    <a:pt x="7820901" y="6408302"/>
                  </a:cubicBezTo>
                  <a:lnTo>
                    <a:pt x="8022294" y="6400682"/>
                  </a:lnTo>
                  <a:cubicBezTo>
                    <a:pt x="8474254" y="6405762"/>
                    <a:pt x="8930898" y="6408302"/>
                    <a:pt x="9183896" y="6408302"/>
                  </a:cubicBezTo>
                  <a:lnTo>
                    <a:pt x="9822706" y="6408302"/>
                  </a:lnTo>
                  <a:cubicBezTo>
                    <a:pt x="9818896" y="6409572"/>
                    <a:pt x="9807466" y="6410842"/>
                    <a:pt x="9783337" y="6412112"/>
                  </a:cubicBezTo>
                  <a:cubicBezTo>
                    <a:pt x="9802387" y="6413382"/>
                    <a:pt x="9874776" y="6413382"/>
                    <a:pt x="9910337" y="6409572"/>
                  </a:cubicBezTo>
                  <a:cubicBezTo>
                    <a:pt x="9915416" y="6409572"/>
                    <a:pt x="9920496" y="6408302"/>
                    <a:pt x="9924306" y="6408302"/>
                  </a:cubicBezTo>
                  <a:lnTo>
                    <a:pt x="9949706" y="6408302"/>
                  </a:lnTo>
                  <a:lnTo>
                    <a:pt x="9949706" y="6393062"/>
                  </a:lnTo>
                  <a:cubicBezTo>
                    <a:pt x="9957326" y="6389252"/>
                    <a:pt x="9943356" y="6390522"/>
                    <a:pt x="9949706" y="6382902"/>
                  </a:cubicBezTo>
                  <a:lnTo>
                    <a:pt x="9949706" y="6076832"/>
                  </a:lnTo>
                  <a:cubicBezTo>
                    <a:pt x="9954787" y="6095882"/>
                    <a:pt x="9947166" y="6159382"/>
                    <a:pt x="9956056" y="6150492"/>
                  </a:cubicBezTo>
                  <a:cubicBezTo>
                    <a:pt x="9959866" y="6106042"/>
                    <a:pt x="9953516" y="6086992"/>
                    <a:pt x="9949706" y="6076832"/>
                  </a:cubicBezTo>
                  <a:cubicBezTo>
                    <a:pt x="9949706" y="5895222"/>
                    <a:pt x="9950976" y="5712342"/>
                    <a:pt x="9950976" y="5530732"/>
                  </a:cubicBezTo>
                  <a:cubicBezTo>
                    <a:pt x="9952246" y="5415162"/>
                    <a:pt x="9952246" y="5299336"/>
                    <a:pt x="9953516" y="5184570"/>
                  </a:cubicBezTo>
                  <a:cubicBezTo>
                    <a:pt x="9959866" y="5469772"/>
                    <a:pt x="9954787" y="5758062"/>
                    <a:pt x="9953516" y="6041272"/>
                  </a:cubicBezTo>
                  <a:cubicBezTo>
                    <a:pt x="9957326" y="6055242"/>
                    <a:pt x="9958596" y="6004442"/>
                    <a:pt x="9962406" y="6040002"/>
                  </a:cubicBezTo>
                  <a:cubicBezTo>
                    <a:pt x="9967487" y="5921892"/>
                    <a:pt x="9952246" y="5824102"/>
                    <a:pt x="9959866" y="5717422"/>
                  </a:cubicBezTo>
                  <a:lnTo>
                    <a:pt x="9963676" y="5731392"/>
                  </a:lnTo>
                  <a:cubicBezTo>
                    <a:pt x="9966216" y="5653922"/>
                    <a:pt x="9953516" y="5716152"/>
                    <a:pt x="9958596" y="5634872"/>
                  </a:cubicBezTo>
                  <a:cubicBezTo>
                    <a:pt x="9963676" y="5605662"/>
                    <a:pt x="9964946" y="5646302"/>
                    <a:pt x="9966216" y="5631062"/>
                  </a:cubicBezTo>
                  <a:close/>
                  <a:moveTo>
                    <a:pt x="9493777" y="6381632"/>
                  </a:moveTo>
                  <a:lnTo>
                    <a:pt x="9521716" y="6381632"/>
                  </a:lnTo>
                  <a:cubicBezTo>
                    <a:pt x="9515366" y="6380362"/>
                    <a:pt x="9506477" y="6380362"/>
                    <a:pt x="9493777" y="6381632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5105" y="2632364"/>
            <a:ext cx="8832273" cy="5716539"/>
            <a:chOff x="0" y="0"/>
            <a:chExt cx="9920694" cy="6421002"/>
          </a:xfrm>
        </p:grpSpPr>
        <p:sp>
          <p:nvSpPr>
            <p:cNvPr id="12" name="Freeform 12"/>
            <p:cNvSpPr/>
            <p:nvPr/>
          </p:nvSpPr>
          <p:spPr>
            <a:xfrm>
              <a:off x="1270" y="-10160"/>
              <a:ext cx="9916884" cy="6445132"/>
            </a:xfrm>
            <a:custGeom>
              <a:avLst/>
              <a:gdLst/>
              <a:ahLst/>
              <a:cxnLst/>
              <a:rect l="l" t="t" r="r" b="b"/>
              <a:pathLst>
                <a:path w="9916884" h="6445132">
                  <a:moveTo>
                    <a:pt x="9914344" y="5631062"/>
                  </a:moveTo>
                  <a:cubicBezTo>
                    <a:pt x="9913074" y="5465962"/>
                    <a:pt x="9916884" y="5291598"/>
                    <a:pt x="9906724" y="5132990"/>
                  </a:cubicBezTo>
                  <a:cubicBezTo>
                    <a:pt x="9915615" y="5094305"/>
                    <a:pt x="9906724" y="4952459"/>
                    <a:pt x="9915615" y="4890563"/>
                  </a:cubicBezTo>
                  <a:cubicBezTo>
                    <a:pt x="9911804" y="4846720"/>
                    <a:pt x="9913074" y="4802877"/>
                    <a:pt x="9906724" y="4787403"/>
                  </a:cubicBezTo>
                  <a:lnTo>
                    <a:pt x="9906724" y="4744849"/>
                  </a:lnTo>
                  <a:cubicBezTo>
                    <a:pt x="9909265" y="4285786"/>
                    <a:pt x="9910534" y="3842197"/>
                    <a:pt x="9904184" y="3381844"/>
                  </a:cubicBezTo>
                  <a:cubicBezTo>
                    <a:pt x="9904184" y="3252894"/>
                    <a:pt x="9902915" y="3125233"/>
                    <a:pt x="9902915" y="2996282"/>
                  </a:cubicBezTo>
                  <a:cubicBezTo>
                    <a:pt x="9900374" y="2962755"/>
                    <a:pt x="9899104" y="2927939"/>
                    <a:pt x="9897834" y="2891833"/>
                  </a:cubicBezTo>
                  <a:cubicBezTo>
                    <a:pt x="9896565" y="2731934"/>
                    <a:pt x="9899104" y="2578483"/>
                    <a:pt x="9899104" y="2426322"/>
                  </a:cubicBezTo>
                  <a:cubicBezTo>
                    <a:pt x="9901644" y="2299950"/>
                    <a:pt x="9902915" y="2169711"/>
                    <a:pt x="9900374" y="2040760"/>
                  </a:cubicBezTo>
                  <a:cubicBezTo>
                    <a:pt x="9900374" y="2038181"/>
                    <a:pt x="9901644" y="2039471"/>
                    <a:pt x="9901644" y="2040760"/>
                  </a:cubicBezTo>
                  <a:cubicBezTo>
                    <a:pt x="9897834" y="1931152"/>
                    <a:pt x="9895294" y="1772544"/>
                    <a:pt x="9897834" y="1642304"/>
                  </a:cubicBezTo>
                  <a:lnTo>
                    <a:pt x="9892754" y="1567513"/>
                  </a:lnTo>
                  <a:lnTo>
                    <a:pt x="9892754" y="1357324"/>
                  </a:lnTo>
                  <a:cubicBezTo>
                    <a:pt x="9895294" y="1165187"/>
                    <a:pt x="9897834" y="974090"/>
                    <a:pt x="9897834" y="783590"/>
                  </a:cubicBezTo>
                  <a:cubicBezTo>
                    <a:pt x="9897834" y="548640"/>
                    <a:pt x="9897834" y="311150"/>
                    <a:pt x="9899104" y="74930"/>
                  </a:cubicBezTo>
                  <a:lnTo>
                    <a:pt x="9899104" y="17780"/>
                  </a:lnTo>
                  <a:lnTo>
                    <a:pt x="9858465" y="17780"/>
                  </a:lnTo>
                  <a:lnTo>
                    <a:pt x="9858465" y="52070"/>
                  </a:lnTo>
                  <a:lnTo>
                    <a:pt x="9864815" y="52070"/>
                  </a:lnTo>
                  <a:lnTo>
                    <a:pt x="9864815" y="74930"/>
                  </a:lnTo>
                  <a:cubicBezTo>
                    <a:pt x="9864815" y="100330"/>
                    <a:pt x="9866084" y="127000"/>
                    <a:pt x="9866084" y="153670"/>
                  </a:cubicBezTo>
                  <a:cubicBezTo>
                    <a:pt x="9866084" y="191770"/>
                    <a:pt x="9866084" y="231140"/>
                    <a:pt x="9867354" y="270510"/>
                  </a:cubicBezTo>
                  <a:lnTo>
                    <a:pt x="9867354" y="508000"/>
                  </a:lnTo>
                  <a:cubicBezTo>
                    <a:pt x="9867354" y="661670"/>
                    <a:pt x="9868624" y="815340"/>
                    <a:pt x="9873704" y="965200"/>
                  </a:cubicBezTo>
                  <a:lnTo>
                    <a:pt x="9868624" y="955040"/>
                  </a:lnTo>
                  <a:cubicBezTo>
                    <a:pt x="9871165" y="993140"/>
                    <a:pt x="9871165" y="1033780"/>
                    <a:pt x="9872434" y="1074922"/>
                  </a:cubicBezTo>
                  <a:cubicBezTo>
                    <a:pt x="9872434" y="1098133"/>
                    <a:pt x="9873704" y="1121344"/>
                    <a:pt x="9873704" y="1145845"/>
                  </a:cubicBezTo>
                  <a:cubicBezTo>
                    <a:pt x="9874974" y="1292848"/>
                    <a:pt x="9869894" y="1446299"/>
                    <a:pt x="9873704" y="1593303"/>
                  </a:cubicBezTo>
                  <a:lnTo>
                    <a:pt x="9871165" y="1579118"/>
                  </a:lnTo>
                  <a:cubicBezTo>
                    <a:pt x="9869894" y="1786728"/>
                    <a:pt x="9871165" y="1987891"/>
                    <a:pt x="9872434" y="2186474"/>
                  </a:cubicBezTo>
                  <a:cubicBezTo>
                    <a:pt x="9872434" y="2280608"/>
                    <a:pt x="9871165" y="2374742"/>
                    <a:pt x="9872434" y="2468875"/>
                  </a:cubicBezTo>
                  <a:cubicBezTo>
                    <a:pt x="9871165" y="2676486"/>
                    <a:pt x="9874974" y="2815752"/>
                    <a:pt x="9874974" y="3024651"/>
                  </a:cubicBezTo>
                  <a:lnTo>
                    <a:pt x="9869894" y="3029809"/>
                  </a:lnTo>
                  <a:cubicBezTo>
                    <a:pt x="9887674" y="3380554"/>
                    <a:pt x="9854654" y="3766116"/>
                    <a:pt x="9873704" y="4131046"/>
                  </a:cubicBezTo>
                  <a:lnTo>
                    <a:pt x="9867354" y="4105255"/>
                  </a:lnTo>
                  <a:cubicBezTo>
                    <a:pt x="9877515" y="4161993"/>
                    <a:pt x="9863544" y="4325761"/>
                    <a:pt x="9880054" y="4305128"/>
                  </a:cubicBezTo>
                  <a:lnTo>
                    <a:pt x="9874974" y="4369604"/>
                  </a:lnTo>
                  <a:cubicBezTo>
                    <a:pt x="9896565" y="4617188"/>
                    <a:pt x="9864815" y="4820930"/>
                    <a:pt x="9878784" y="5125253"/>
                  </a:cubicBezTo>
                  <a:lnTo>
                    <a:pt x="9874974" y="5105910"/>
                  </a:lnTo>
                  <a:cubicBezTo>
                    <a:pt x="9877515" y="5187149"/>
                    <a:pt x="9880054" y="5281282"/>
                    <a:pt x="9876244" y="5340600"/>
                  </a:cubicBezTo>
                  <a:cubicBezTo>
                    <a:pt x="9876244" y="5331573"/>
                    <a:pt x="9874974" y="5335442"/>
                    <a:pt x="9873704" y="5316099"/>
                  </a:cubicBezTo>
                  <a:cubicBezTo>
                    <a:pt x="9858465" y="5566292"/>
                    <a:pt x="9874974" y="5844422"/>
                    <a:pt x="9874974" y="6108582"/>
                  </a:cubicBezTo>
                  <a:lnTo>
                    <a:pt x="9867354" y="6078102"/>
                  </a:lnTo>
                  <a:cubicBezTo>
                    <a:pt x="9869894" y="6116202"/>
                    <a:pt x="9871165" y="6165732"/>
                    <a:pt x="9871165" y="6219072"/>
                  </a:cubicBezTo>
                  <a:lnTo>
                    <a:pt x="9871165" y="6380362"/>
                  </a:lnTo>
                  <a:cubicBezTo>
                    <a:pt x="9867354" y="6380362"/>
                    <a:pt x="9864815" y="6379092"/>
                    <a:pt x="9859734" y="6379092"/>
                  </a:cubicBezTo>
                  <a:lnTo>
                    <a:pt x="9857194" y="6380362"/>
                  </a:lnTo>
                  <a:lnTo>
                    <a:pt x="9845765" y="6385442"/>
                  </a:lnTo>
                  <a:lnTo>
                    <a:pt x="9838144" y="6385442"/>
                  </a:lnTo>
                  <a:cubicBezTo>
                    <a:pt x="9817824" y="6380362"/>
                    <a:pt x="9821634" y="6382902"/>
                    <a:pt x="9812744" y="6377822"/>
                  </a:cubicBezTo>
                  <a:cubicBezTo>
                    <a:pt x="9708604" y="6376552"/>
                    <a:pt x="9694634" y="6366392"/>
                    <a:pt x="9620974" y="6361312"/>
                  </a:cubicBezTo>
                  <a:cubicBezTo>
                    <a:pt x="9620974" y="6361312"/>
                    <a:pt x="9622244" y="6361312"/>
                    <a:pt x="9620974" y="6362582"/>
                  </a:cubicBezTo>
                  <a:cubicBezTo>
                    <a:pt x="9570174" y="6371472"/>
                    <a:pt x="9500324" y="6366392"/>
                    <a:pt x="9459684" y="6365122"/>
                  </a:cubicBezTo>
                  <a:lnTo>
                    <a:pt x="9443174" y="6361312"/>
                  </a:lnTo>
                  <a:cubicBezTo>
                    <a:pt x="9419044" y="6352422"/>
                    <a:pt x="9325065" y="6377822"/>
                    <a:pt x="9356815" y="6363852"/>
                  </a:cubicBezTo>
                  <a:cubicBezTo>
                    <a:pt x="9145994" y="6367662"/>
                    <a:pt x="8904694" y="6367662"/>
                    <a:pt x="8485938" y="6367662"/>
                  </a:cubicBezTo>
                  <a:cubicBezTo>
                    <a:pt x="8425451" y="6374012"/>
                    <a:pt x="8155586" y="6367662"/>
                    <a:pt x="8250970" y="6377822"/>
                  </a:cubicBezTo>
                  <a:cubicBezTo>
                    <a:pt x="8143955" y="6365122"/>
                    <a:pt x="7822909" y="6362582"/>
                    <a:pt x="7704261" y="6362582"/>
                  </a:cubicBezTo>
                  <a:cubicBezTo>
                    <a:pt x="7708914" y="6361312"/>
                    <a:pt x="7713568" y="6360042"/>
                    <a:pt x="7732179" y="6360042"/>
                  </a:cubicBezTo>
                  <a:cubicBezTo>
                    <a:pt x="7501863" y="6343532"/>
                    <a:pt x="7457662" y="6375282"/>
                    <a:pt x="7241304" y="6354962"/>
                  </a:cubicBezTo>
                  <a:cubicBezTo>
                    <a:pt x="7206408" y="6368932"/>
                    <a:pt x="6848140" y="6351152"/>
                    <a:pt x="6724840" y="6366392"/>
                  </a:cubicBezTo>
                  <a:cubicBezTo>
                    <a:pt x="6699249" y="6363852"/>
                    <a:pt x="6689943" y="6360042"/>
                    <a:pt x="6699249" y="6358772"/>
                  </a:cubicBezTo>
                  <a:cubicBezTo>
                    <a:pt x="6308410" y="6356232"/>
                    <a:pt x="5878023" y="6354962"/>
                    <a:pt x="5549998" y="6352422"/>
                  </a:cubicBezTo>
                  <a:cubicBezTo>
                    <a:pt x="5268501" y="6365122"/>
                    <a:pt x="4868358" y="6347342"/>
                    <a:pt x="4624084" y="6363852"/>
                  </a:cubicBezTo>
                  <a:cubicBezTo>
                    <a:pt x="4424011" y="6360042"/>
                    <a:pt x="4098313" y="6353692"/>
                    <a:pt x="3819143" y="6360042"/>
                  </a:cubicBezTo>
                  <a:lnTo>
                    <a:pt x="3847060" y="6357502"/>
                  </a:lnTo>
                  <a:cubicBezTo>
                    <a:pt x="3530667" y="6358772"/>
                    <a:pt x="3135176" y="6358772"/>
                    <a:pt x="2918819" y="6370202"/>
                  </a:cubicBezTo>
                  <a:cubicBezTo>
                    <a:pt x="2825762" y="6353692"/>
                    <a:pt x="2688503" y="6357502"/>
                    <a:pt x="2551245" y="6352422"/>
                  </a:cubicBezTo>
                  <a:cubicBezTo>
                    <a:pt x="2339541" y="6360042"/>
                    <a:pt x="1913806" y="6357502"/>
                    <a:pt x="1590434" y="6365122"/>
                  </a:cubicBezTo>
                  <a:cubicBezTo>
                    <a:pt x="1541579" y="6357502"/>
                    <a:pt x="1325222" y="6368932"/>
                    <a:pt x="1308937" y="6357502"/>
                  </a:cubicBezTo>
                  <a:cubicBezTo>
                    <a:pt x="1004570" y="6365122"/>
                    <a:pt x="814070" y="6368932"/>
                    <a:pt x="617220" y="6370202"/>
                  </a:cubicBezTo>
                  <a:lnTo>
                    <a:pt x="318770" y="6370202"/>
                  </a:lnTo>
                  <a:lnTo>
                    <a:pt x="168910" y="6368932"/>
                  </a:lnTo>
                  <a:lnTo>
                    <a:pt x="93980" y="6367662"/>
                  </a:lnTo>
                  <a:lnTo>
                    <a:pt x="58420" y="6367662"/>
                  </a:lnTo>
                  <a:lnTo>
                    <a:pt x="45720" y="6366392"/>
                  </a:lnTo>
                  <a:lnTo>
                    <a:pt x="48260" y="6366392"/>
                  </a:lnTo>
                  <a:cubicBezTo>
                    <a:pt x="52070" y="6224152"/>
                    <a:pt x="55880" y="6084452"/>
                    <a:pt x="58420" y="5949832"/>
                  </a:cubicBezTo>
                  <a:cubicBezTo>
                    <a:pt x="55880" y="5925702"/>
                    <a:pt x="53340" y="5901572"/>
                    <a:pt x="49530" y="5876172"/>
                  </a:cubicBezTo>
                  <a:cubicBezTo>
                    <a:pt x="46990" y="5711072"/>
                    <a:pt x="45720" y="5528192"/>
                    <a:pt x="45720" y="5344468"/>
                  </a:cubicBezTo>
                  <a:cubicBezTo>
                    <a:pt x="46990" y="5301915"/>
                    <a:pt x="48260" y="5258071"/>
                    <a:pt x="45720" y="5212939"/>
                  </a:cubicBezTo>
                  <a:lnTo>
                    <a:pt x="45720" y="5184570"/>
                  </a:lnTo>
                  <a:lnTo>
                    <a:pt x="48260" y="5178122"/>
                  </a:lnTo>
                  <a:lnTo>
                    <a:pt x="49530" y="5108489"/>
                  </a:lnTo>
                  <a:cubicBezTo>
                    <a:pt x="50800" y="5109779"/>
                    <a:pt x="53340" y="5109779"/>
                    <a:pt x="54610" y="5114937"/>
                  </a:cubicBezTo>
                  <a:lnTo>
                    <a:pt x="54610" y="5129121"/>
                  </a:lnTo>
                  <a:lnTo>
                    <a:pt x="54610" y="5116226"/>
                  </a:lnTo>
                  <a:cubicBezTo>
                    <a:pt x="55880" y="5120095"/>
                    <a:pt x="57150" y="5125253"/>
                    <a:pt x="57150" y="5132990"/>
                  </a:cubicBezTo>
                  <a:lnTo>
                    <a:pt x="57150" y="4769350"/>
                  </a:lnTo>
                  <a:cubicBezTo>
                    <a:pt x="58420" y="4771929"/>
                    <a:pt x="59690" y="4774508"/>
                    <a:pt x="58420" y="4783534"/>
                  </a:cubicBezTo>
                  <a:cubicBezTo>
                    <a:pt x="69850" y="4690690"/>
                    <a:pt x="57150" y="4652005"/>
                    <a:pt x="57150" y="4592688"/>
                  </a:cubicBezTo>
                  <a:lnTo>
                    <a:pt x="57150" y="4581082"/>
                  </a:lnTo>
                  <a:cubicBezTo>
                    <a:pt x="57150" y="4560450"/>
                    <a:pt x="59690" y="4538529"/>
                    <a:pt x="63500" y="4510159"/>
                  </a:cubicBezTo>
                  <a:cubicBezTo>
                    <a:pt x="50800" y="4493396"/>
                    <a:pt x="64770" y="4320602"/>
                    <a:pt x="54610" y="4240653"/>
                  </a:cubicBezTo>
                  <a:lnTo>
                    <a:pt x="54610" y="4212284"/>
                  </a:lnTo>
                  <a:cubicBezTo>
                    <a:pt x="57150" y="4207126"/>
                    <a:pt x="58420" y="4204547"/>
                    <a:pt x="59690" y="4208416"/>
                  </a:cubicBezTo>
                  <a:cubicBezTo>
                    <a:pt x="62230" y="3991779"/>
                    <a:pt x="63500" y="3751932"/>
                    <a:pt x="66040" y="3567532"/>
                  </a:cubicBezTo>
                  <a:cubicBezTo>
                    <a:pt x="53340" y="3410213"/>
                    <a:pt x="71120" y="3187129"/>
                    <a:pt x="54610" y="3053021"/>
                  </a:cubicBezTo>
                  <a:cubicBezTo>
                    <a:pt x="58420" y="2940834"/>
                    <a:pt x="64770" y="2760303"/>
                    <a:pt x="58420" y="2604273"/>
                  </a:cubicBezTo>
                  <a:lnTo>
                    <a:pt x="60960" y="2619747"/>
                  </a:lnTo>
                  <a:cubicBezTo>
                    <a:pt x="59690" y="2443085"/>
                    <a:pt x="59690" y="2223870"/>
                    <a:pt x="48260" y="2102657"/>
                  </a:cubicBezTo>
                  <a:cubicBezTo>
                    <a:pt x="64770" y="2051076"/>
                    <a:pt x="60960" y="1974996"/>
                    <a:pt x="66040" y="1898915"/>
                  </a:cubicBezTo>
                  <a:cubicBezTo>
                    <a:pt x="58420" y="1781570"/>
                    <a:pt x="60960" y="1544301"/>
                    <a:pt x="53340" y="1365060"/>
                  </a:cubicBezTo>
                  <a:cubicBezTo>
                    <a:pt x="60960" y="1337981"/>
                    <a:pt x="50800" y="1216768"/>
                    <a:pt x="60960" y="120774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4663" y="58420"/>
                    <a:pt x="1239145" y="72390"/>
                    <a:pt x="1434564" y="63500"/>
                  </a:cubicBezTo>
                  <a:lnTo>
                    <a:pt x="1446196" y="66040"/>
                  </a:lnTo>
                  <a:lnTo>
                    <a:pt x="1569496" y="62230"/>
                  </a:lnTo>
                  <a:cubicBezTo>
                    <a:pt x="1567170" y="64770"/>
                    <a:pt x="1562517" y="69850"/>
                    <a:pt x="1525294" y="69850"/>
                  </a:cubicBezTo>
                  <a:cubicBezTo>
                    <a:pt x="3028160" y="73660"/>
                    <a:pt x="4577555" y="55880"/>
                    <a:pt x="6119970" y="58420"/>
                  </a:cubicBezTo>
                  <a:lnTo>
                    <a:pt x="6061810" y="62230"/>
                  </a:lnTo>
                  <a:lnTo>
                    <a:pt x="6361918" y="55880"/>
                  </a:lnTo>
                  <a:cubicBezTo>
                    <a:pt x="6359592" y="57150"/>
                    <a:pt x="6345633" y="58420"/>
                    <a:pt x="6331674" y="59690"/>
                  </a:cubicBezTo>
                  <a:cubicBezTo>
                    <a:pt x="6715534" y="66040"/>
                    <a:pt x="7113351" y="55880"/>
                    <a:pt x="7485578" y="57150"/>
                  </a:cubicBezTo>
                  <a:cubicBezTo>
                    <a:pt x="7483251" y="58420"/>
                    <a:pt x="7427418" y="62230"/>
                    <a:pt x="7478599" y="64770"/>
                  </a:cubicBezTo>
                  <a:cubicBezTo>
                    <a:pt x="7755443" y="54610"/>
                    <a:pt x="7922945" y="77470"/>
                    <a:pt x="8060203" y="57150"/>
                  </a:cubicBezTo>
                  <a:cubicBezTo>
                    <a:pt x="8074162" y="58420"/>
                    <a:pt x="8081141" y="62230"/>
                    <a:pt x="8053224" y="64770"/>
                  </a:cubicBezTo>
                  <a:cubicBezTo>
                    <a:pt x="8823269" y="58420"/>
                    <a:pt x="9284424" y="58420"/>
                    <a:pt x="9707334" y="62230"/>
                  </a:cubicBezTo>
                  <a:cubicBezTo>
                    <a:pt x="9755594" y="59690"/>
                    <a:pt x="9806394" y="58420"/>
                    <a:pt x="9857194" y="55880"/>
                  </a:cubicBezTo>
                  <a:lnTo>
                    <a:pt x="9857194" y="20320"/>
                  </a:lnTo>
                  <a:cubicBezTo>
                    <a:pt x="9579065" y="19050"/>
                    <a:pt x="9299665" y="19050"/>
                    <a:pt x="9020265" y="17780"/>
                  </a:cubicBezTo>
                  <a:cubicBezTo>
                    <a:pt x="7497210" y="12700"/>
                    <a:pt x="6068790" y="0"/>
                    <a:pt x="4479846" y="24130"/>
                  </a:cubicBezTo>
                  <a:cubicBezTo>
                    <a:pt x="4482172" y="22860"/>
                    <a:pt x="4468214" y="21590"/>
                    <a:pt x="4510089" y="20320"/>
                  </a:cubicBezTo>
                  <a:cubicBezTo>
                    <a:pt x="4051785" y="24130"/>
                    <a:pt x="3635356" y="17780"/>
                    <a:pt x="3202642" y="21590"/>
                  </a:cubicBezTo>
                  <a:lnTo>
                    <a:pt x="3204968" y="20320"/>
                  </a:lnTo>
                  <a:cubicBezTo>
                    <a:pt x="2139469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412772"/>
                    <a:pt x="20320" y="1879572"/>
                  </a:cubicBezTo>
                  <a:cubicBezTo>
                    <a:pt x="26670" y="2455980"/>
                    <a:pt x="8890" y="3014336"/>
                    <a:pt x="13970" y="3589454"/>
                  </a:cubicBezTo>
                  <a:cubicBezTo>
                    <a:pt x="7620" y="4029175"/>
                    <a:pt x="21590" y="4485659"/>
                    <a:pt x="25400" y="4938275"/>
                  </a:cubicBezTo>
                  <a:cubicBezTo>
                    <a:pt x="20320" y="5107200"/>
                    <a:pt x="13970" y="5281283"/>
                    <a:pt x="15240" y="5454532"/>
                  </a:cubicBezTo>
                  <a:lnTo>
                    <a:pt x="19050" y="5441832"/>
                  </a:lnTo>
                  <a:cubicBezTo>
                    <a:pt x="13970" y="5491362"/>
                    <a:pt x="15240" y="5545972"/>
                    <a:pt x="19050" y="5598042"/>
                  </a:cubicBezTo>
                  <a:cubicBezTo>
                    <a:pt x="17780" y="5659002"/>
                    <a:pt x="17780" y="5721232"/>
                    <a:pt x="19050" y="5783462"/>
                  </a:cubicBezTo>
                  <a:cubicBezTo>
                    <a:pt x="19050" y="5784732"/>
                    <a:pt x="19050" y="5787272"/>
                    <a:pt x="17780" y="5788542"/>
                  </a:cubicBezTo>
                  <a:lnTo>
                    <a:pt x="16510" y="5775842"/>
                  </a:lnTo>
                  <a:cubicBezTo>
                    <a:pt x="12700" y="5799972"/>
                    <a:pt x="15240" y="5827912"/>
                    <a:pt x="19050" y="5855852"/>
                  </a:cubicBezTo>
                  <a:cubicBezTo>
                    <a:pt x="19050" y="5879982"/>
                    <a:pt x="20320" y="5902842"/>
                    <a:pt x="20320" y="5926972"/>
                  </a:cubicBezTo>
                  <a:lnTo>
                    <a:pt x="24130" y="6122552"/>
                  </a:lnTo>
                  <a:cubicBezTo>
                    <a:pt x="21590" y="6172082"/>
                    <a:pt x="34290" y="6295272"/>
                    <a:pt x="15240" y="6299082"/>
                  </a:cubicBezTo>
                  <a:cubicBezTo>
                    <a:pt x="15240" y="6255902"/>
                    <a:pt x="6350" y="6366392"/>
                    <a:pt x="1270" y="6269872"/>
                  </a:cubicBezTo>
                  <a:cubicBezTo>
                    <a:pt x="0" y="6281302"/>
                    <a:pt x="0" y="6309242"/>
                    <a:pt x="0" y="6338452"/>
                  </a:cubicBezTo>
                  <a:cubicBezTo>
                    <a:pt x="0" y="6347342"/>
                    <a:pt x="1270" y="6356232"/>
                    <a:pt x="1270" y="6363852"/>
                  </a:cubicBezTo>
                  <a:cubicBezTo>
                    <a:pt x="2540" y="6381632"/>
                    <a:pt x="5080" y="6394332"/>
                    <a:pt x="7620" y="6390522"/>
                  </a:cubicBezTo>
                  <a:cubicBezTo>
                    <a:pt x="17780" y="6400682"/>
                    <a:pt x="25400" y="6445132"/>
                    <a:pt x="33020" y="6384172"/>
                  </a:cubicBezTo>
                  <a:lnTo>
                    <a:pt x="60960" y="6384172"/>
                  </a:lnTo>
                  <a:cubicBezTo>
                    <a:pt x="91440" y="6384172"/>
                    <a:pt x="121920" y="6384172"/>
                    <a:pt x="152400" y="6385442"/>
                  </a:cubicBezTo>
                  <a:cubicBezTo>
                    <a:pt x="194310" y="6386712"/>
                    <a:pt x="234950" y="6387982"/>
                    <a:pt x="273050" y="6389252"/>
                  </a:cubicBezTo>
                  <a:cubicBezTo>
                    <a:pt x="991870" y="6415922"/>
                    <a:pt x="2237178" y="6399412"/>
                    <a:pt x="3553931" y="6382902"/>
                  </a:cubicBezTo>
                  <a:cubicBezTo>
                    <a:pt x="4670612" y="6391792"/>
                    <a:pt x="5787293" y="6371472"/>
                    <a:pt x="6873731" y="6384172"/>
                  </a:cubicBezTo>
                  <a:cubicBezTo>
                    <a:pt x="6273514" y="6386712"/>
                    <a:pt x="5680277" y="6391792"/>
                    <a:pt x="5061450" y="6395602"/>
                  </a:cubicBezTo>
                  <a:cubicBezTo>
                    <a:pt x="5075408" y="6394332"/>
                    <a:pt x="5082388" y="6393062"/>
                    <a:pt x="5096346" y="6391792"/>
                  </a:cubicBezTo>
                  <a:cubicBezTo>
                    <a:pt x="5049818" y="6394332"/>
                    <a:pt x="4998637" y="6398142"/>
                    <a:pt x="4945129" y="6396872"/>
                  </a:cubicBezTo>
                  <a:cubicBezTo>
                    <a:pt x="4931171" y="6395602"/>
                    <a:pt x="4959088" y="6394332"/>
                    <a:pt x="4977699" y="6393062"/>
                  </a:cubicBezTo>
                  <a:cubicBezTo>
                    <a:pt x="4772974" y="6382902"/>
                    <a:pt x="4379809" y="6399412"/>
                    <a:pt x="4251856" y="6391792"/>
                  </a:cubicBezTo>
                  <a:cubicBezTo>
                    <a:pt x="4193696" y="6393062"/>
                    <a:pt x="4168105" y="6396872"/>
                    <a:pt x="4200675" y="6400682"/>
                  </a:cubicBezTo>
                  <a:cubicBezTo>
                    <a:pt x="3446916" y="6403222"/>
                    <a:pt x="2639649" y="6405762"/>
                    <a:pt x="1869604" y="6413382"/>
                  </a:cubicBezTo>
                  <a:cubicBezTo>
                    <a:pt x="1832381" y="6412112"/>
                    <a:pt x="1825402" y="6409572"/>
                    <a:pt x="1837034" y="6405762"/>
                  </a:cubicBezTo>
                  <a:cubicBezTo>
                    <a:pt x="1180984" y="6422272"/>
                    <a:pt x="735330" y="6415922"/>
                    <a:pt x="368300" y="6413382"/>
                  </a:cubicBezTo>
                  <a:cubicBezTo>
                    <a:pt x="354330" y="6417192"/>
                    <a:pt x="405130" y="6418462"/>
                    <a:pt x="369570" y="6422272"/>
                  </a:cubicBezTo>
                  <a:cubicBezTo>
                    <a:pt x="487680" y="6427352"/>
                    <a:pt x="585470" y="6412112"/>
                    <a:pt x="692150" y="6419732"/>
                  </a:cubicBezTo>
                  <a:lnTo>
                    <a:pt x="678180" y="6423542"/>
                  </a:lnTo>
                  <a:cubicBezTo>
                    <a:pt x="755650" y="6426082"/>
                    <a:pt x="693420" y="6413382"/>
                    <a:pt x="774700" y="6418462"/>
                  </a:cubicBezTo>
                  <a:cubicBezTo>
                    <a:pt x="806450" y="6422272"/>
                    <a:pt x="767080" y="6423542"/>
                    <a:pt x="781050" y="6424812"/>
                  </a:cubicBezTo>
                  <a:cubicBezTo>
                    <a:pt x="946150" y="6423542"/>
                    <a:pt x="1194943" y="6427352"/>
                    <a:pt x="1481092" y="6417192"/>
                  </a:cubicBezTo>
                  <a:cubicBezTo>
                    <a:pt x="1550885" y="6426082"/>
                    <a:pt x="1806791" y="6417192"/>
                    <a:pt x="1918459" y="6426082"/>
                  </a:cubicBezTo>
                  <a:cubicBezTo>
                    <a:pt x="1997557" y="6422272"/>
                    <a:pt x="2074329" y="6423542"/>
                    <a:pt x="2104573" y="6417192"/>
                  </a:cubicBezTo>
                  <a:cubicBezTo>
                    <a:pt x="3165419" y="6422272"/>
                    <a:pt x="4249530" y="6413382"/>
                    <a:pt x="5335967" y="6413382"/>
                  </a:cubicBezTo>
                  <a:cubicBezTo>
                    <a:pt x="5845453" y="6395602"/>
                    <a:pt x="6452648" y="6417192"/>
                    <a:pt x="7057517" y="6410842"/>
                  </a:cubicBezTo>
                  <a:cubicBezTo>
                    <a:pt x="7062170" y="6410842"/>
                    <a:pt x="7059844" y="6412112"/>
                    <a:pt x="7057517" y="6412112"/>
                  </a:cubicBezTo>
                  <a:cubicBezTo>
                    <a:pt x="7255263" y="6408302"/>
                    <a:pt x="7541412" y="6405762"/>
                    <a:pt x="7776380" y="6408302"/>
                  </a:cubicBezTo>
                  <a:lnTo>
                    <a:pt x="7976452" y="6400682"/>
                  </a:lnTo>
                  <a:cubicBezTo>
                    <a:pt x="8425451" y="6405762"/>
                    <a:pt x="8879103" y="6408302"/>
                    <a:pt x="9132024" y="6408302"/>
                  </a:cubicBezTo>
                  <a:lnTo>
                    <a:pt x="9770834" y="6408302"/>
                  </a:lnTo>
                  <a:cubicBezTo>
                    <a:pt x="9767024" y="6409572"/>
                    <a:pt x="9755594" y="6410842"/>
                    <a:pt x="9731465" y="6412112"/>
                  </a:cubicBezTo>
                  <a:cubicBezTo>
                    <a:pt x="9750515" y="6413382"/>
                    <a:pt x="9822904" y="6413382"/>
                    <a:pt x="9858465" y="6409572"/>
                  </a:cubicBezTo>
                  <a:cubicBezTo>
                    <a:pt x="9863544" y="6409572"/>
                    <a:pt x="9868624" y="6408302"/>
                    <a:pt x="9872434" y="6408302"/>
                  </a:cubicBezTo>
                  <a:lnTo>
                    <a:pt x="9897834" y="6408302"/>
                  </a:lnTo>
                  <a:lnTo>
                    <a:pt x="9897834" y="6393062"/>
                  </a:lnTo>
                  <a:cubicBezTo>
                    <a:pt x="9905454" y="6389252"/>
                    <a:pt x="9891484" y="6390522"/>
                    <a:pt x="9897834" y="6382902"/>
                  </a:cubicBezTo>
                  <a:lnTo>
                    <a:pt x="9897834" y="6076832"/>
                  </a:lnTo>
                  <a:cubicBezTo>
                    <a:pt x="9902915" y="6095882"/>
                    <a:pt x="9895294" y="6159382"/>
                    <a:pt x="9904184" y="6150492"/>
                  </a:cubicBezTo>
                  <a:cubicBezTo>
                    <a:pt x="9907994" y="6106042"/>
                    <a:pt x="9901644" y="6086992"/>
                    <a:pt x="9897834" y="6076832"/>
                  </a:cubicBezTo>
                  <a:cubicBezTo>
                    <a:pt x="9897834" y="5895222"/>
                    <a:pt x="9899104" y="5712342"/>
                    <a:pt x="9899104" y="5530732"/>
                  </a:cubicBezTo>
                  <a:cubicBezTo>
                    <a:pt x="9900374" y="5415162"/>
                    <a:pt x="9900374" y="5299336"/>
                    <a:pt x="9901644" y="5184570"/>
                  </a:cubicBezTo>
                  <a:cubicBezTo>
                    <a:pt x="9907994" y="5469772"/>
                    <a:pt x="9902915" y="5758062"/>
                    <a:pt x="9901644" y="6041272"/>
                  </a:cubicBezTo>
                  <a:cubicBezTo>
                    <a:pt x="9905454" y="6055242"/>
                    <a:pt x="9906724" y="6004442"/>
                    <a:pt x="9910534" y="6040002"/>
                  </a:cubicBezTo>
                  <a:cubicBezTo>
                    <a:pt x="9915615" y="5921892"/>
                    <a:pt x="9900374" y="5824102"/>
                    <a:pt x="9907994" y="5717422"/>
                  </a:cubicBezTo>
                  <a:lnTo>
                    <a:pt x="9911804" y="5731392"/>
                  </a:lnTo>
                  <a:cubicBezTo>
                    <a:pt x="9914344" y="5653922"/>
                    <a:pt x="9901644" y="5716152"/>
                    <a:pt x="9906724" y="5634872"/>
                  </a:cubicBezTo>
                  <a:cubicBezTo>
                    <a:pt x="9911804" y="5605662"/>
                    <a:pt x="9913074" y="5646302"/>
                    <a:pt x="9914344" y="5631062"/>
                  </a:cubicBezTo>
                  <a:close/>
                  <a:moveTo>
                    <a:pt x="9441904" y="6381632"/>
                  </a:moveTo>
                  <a:lnTo>
                    <a:pt x="9469844" y="6381632"/>
                  </a:lnTo>
                  <a:cubicBezTo>
                    <a:pt x="9463494" y="6380362"/>
                    <a:pt x="9454604" y="6380362"/>
                    <a:pt x="9441904" y="6381632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0" y="234955"/>
            <a:ext cx="18288000" cy="170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9"/>
              </a:lnSpc>
            </a:pPr>
            <a:r>
              <a:rPr lang="en-US" sz="9799">
                <a:solidFill>
                  <a:srgbClr val="F6F3E4"/>
                </a:solidFill>
                <a:latin typeface="Belleza"/>
              </a:rPr>
              <a:t>What affects a restaurant ratings?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8342" y="8452812"/>
            <a:ext cx="18009037" cy="1834188"/>
            <a:chOff x="0" y="0"/>
            <a:chExt cx="21530086" cy="219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530086" cy="2192800"/>
            </a:xfrm>
            <a:custGeom>
              <a:avLst/>
              <a:gdLst/>
              <a:ahLst/>
              <a:cxnLst/>
              <a:rect l="l" t="t" r="r" b="b"/>
              <a:pathLst>
                <a:path w="21530086" h="2192800">
                  <a:moveTo>
                    <a:pt x="21530086" y="279400"/>
                  </a:moveTo>
                  <a:lnTo>
                    <a:pt x="21530086" y="0"/>
                  </a:lnTo>
                  <a:lnTo>
                    <a:pt x="0" y="0"/>
                  </a:lnTo>
                  <a:lnTo>
                    <a:pt x="0" y="2192800"/>
                  </a:lnTo>
                  <a:lnTo>
                    <a:pt x="21530086" y="2192800"/>
                  </a:lnTo>
                  <a:lnTo>
                    <a:pt x="21530086" y="279400"/>
                  </a:lnTo>
                  <a:close/>
                  <a:moveTo>
                    <a:pt x="21451346" y="279400"/>
                  </a:moveTo>
                  <a:lnTo>
                    <a:pt x="21451346" y="2114060"/>
                  </a:lnTo>
                  <a:lnTo>
                    <a:pt x="78740" y="2114060"/>
                  </a:lnTo>
                  <a:lnTo>
                    <a:pt x="78740" y="78740"/>
                  </a:lnTo>
                  <a:lnTo>
                    <a:pt x="21451346" y="78740"/>
                  </a:lnTo>
                  <a:lnTo>
                    <a:pt x="21451346" y="279400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61401" y="8698797"/>
            <a:ext cx="17460447" cy="13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000000"/>
                </a:solidFill>
                <a:latin typeface="Open Sans"/>
              </a:rPr>
              <a:t>The restaurants in price range 1 (cost &lt; 500) have wide range of </a:t>
            </a:r>
            <a:r>
              <a:rPr lang="en-US" sz="2500" dirty="0">
                <a:solidFill>
                  <a:srgbClr val="000000"/>
                </a:solidFill>
                <a:latin typeface="Arimo"/>
              </a:rPr>
              <a:t>ratings when compared with the restaurants with higher price range. Though aggregate ratings are a based on sum of ratings given by a group of customers it does not increase based on the  no of votes. So rating does not depend on votes and people give better rating to value for money restaurants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54871"/>
            <a:ext cx="18288000" cy="2289844"/>
            <a:chOff x="0" y="0"/>
            <a:chExt cx="6186311" cy="7745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4589"/>
            </a:xfrm>
            <a:custGeom>
              <a:avLst/>
              <a:gdLst/>
              <a:ahLst/>
              <a:cxnLst/>
              <a:rect l="l" t="t" r="r" b="b"/>
              <a:pathLst>
                <a:path w="6186311" h="774589">
                  <a:moveTo>
                    <a:pt x="0" y="0"/>
                  </a:moveTo>
                  <a:lnTo>
                    <a:pt x="6186311" y="0"/>
                  </a:lnTo>
                  <a:lnTo>
                    <a:pt x="6186311" y="774589"/>
                  </a:lnTo>
                  <a:lnTo>
                    <a:pt x="0" y="774589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EA235B6B-94E6-4288-9A1A-1BD9F3ED3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1403"/>
          <a:stretch/>
        </p:blipFill>
        <p:spPr>
          <a:xfrm>
            <a:off x="14693382" y="1375498"/>
            <a:ext cx="352025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885" t="1959" r="1885"/>
          <a:stretch>
            <a:fillRect/>
          </a:stretch>
        </p:blipFill>
        <p:spPr>
          <a:xfrm>
            <a:off x="783504" y="3745029"/>
            <a:ext cx="10229828" cy="61889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6239"/>
          <a:stretch>
            <a:fillRect/>
          </a:stretch>
        </p:blipFill>
        <p:spPr>
          <a:xfrm>
            <a:off x="783504" y="2241222"/>
            <a:ext cx="10229828" cy="150380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83504" y="2241222"/>
            <a:ext cx="10229828" cy="7692788"/>
            <a:chOff x="0" y="0"/>
            <a:chExt cx="11490473" cy="8640788"/>
          </a:xfrm>
        </p:grpSpPr>
        <p:sp>
          <p:nvSpPr>
            <p:cNvPr id="7" name="Freeform 7"/>
            <p:cNvSpPr/>
            <p:nvPr/>
          </p:nvSpPr>
          <p:spPr>
            <a:xfrm>
              <a:off x="1270" y="-10160"/>
              <a:ext cx="11486664" cy="8664919"/>
            </a:xfrm>
            <a:custGeom>
              <a:avLst/>
              <a:gdLst/>
              <a:ahLst/>
              <a:cxnLst/>
              <a:rect l="l" t="t" r="r" b="b"/>
              <a:pathLst>
                <a:path w="11486664" h="8664919">
                  <a:moveTo>
                    <a:pt x="11484124" y="7850848"/>
                  </a:moveTo>
                  <a:cubicBezTo>
                    <a:pt x="11482853" y="7685748"/>
                    <a:pt x="11486664" y="7456054"/>
                    <a:pt x="11476503" y="7216667"/>
                  </a:cubicBezTo>
                  <a:cubicBezTo>
                    <a:pt x="11485393" y="7158279"/>
                    <a:pt x="11476503" y="6944192"/>
                    <a:pt x="11485393" y="6850773"/>
                  </a:cubicBezTo>
                  <a:cubicBezTo>
                    <a:pt x="11481583" y="6784600"/>
                    <a:pt x="11482853" y="6718428"/>
                    <a:pt x="11476503" y="6695073"/>
                  </a:cubicBezTo>
                  <a:lnTo>
                    <a:pt x="11476503" y="6630847"/>
                  </a:lnTo>
                  <a:cubicBezTo>
                    <a:pt x="11479043" y="5937983"/>
                    <a:pt x="11480314" y="5268475"/>
                    <a:pt x="11473964" y="4573666"/>
                  </a:cubicBezTo>
                  <a:cubicBezTo>
                    <a:pt x="11473964" y="4379041"/>
                    <a:pt x="11472693" y="4186363"/>
                    <a:pt x="11472693" y="3991738"/>
                  </a:cubicBezTo>
                  <a:cubicBezTo>
                    <a:pt x="11470153" y="3941136"/>
                    <a:pt x="11468883" y="3888587"/>
                    <a:pt x="11467614" y="3834092"/>
                  </a:cubicBezTo>
                  <a:cubicBezTo>
                    <a:pt x="11466343" y="3592758"/>
                    <a:pt x="11468883" y="3361155"/>
                    <a:pt x="11468883" y="3131498"/>
                  </a:cubicBezTo>
                  <a:cubicBezTo>
                    <a:pt x="11471424" y="2940766"/>
                    <a:pt x="11472693" y="2744195"/>
                    <a:pt x="11470153" y="2549571"/>
                  </a:cubicBezTo>
                  <a:cubicBezTo>
                    <a:pt x="11470153" y="2545678"/>
                    <a:pt x="11471424" y="2547625"/>
                    <a:pt x="11471424" y="2549571"/>
                  </a:cubicBezTo>
                  <a:cubicBezTo>
                    <a:pt x="11467614" y="2384140"/>
                    <a:pt x="11465074" y="2144752"/>
                    <a:pt x="11467614" y="1948181"/>
                  </a:cubicBezTo>
                  <a:lnTo>
                    <a:pt x="11462533" y="1835299"/>
                  </a:lnTo>
                  <a:lnTo>
                    <a:pt x="11462533" y="1518061"/>
                  </a:lnTo>
                  <a:cubicBezTo>
                    <a:pt x="11465074" y="1228070"/>
                    <a:pt x="11467614" y="974090"/>
                    <a:pt x="11467614" y="783590"/>
                  </a:cubicBezTo>
                  <a:cubicBezTo>
                    <a:pt x="11467614" y="548640"/>
                    <a:pt x="11467614" y="311150"/>
                    <a:pt x="11468883" y="74930"/>
                  </a:cubicBezTo>
                  <a:lnTo>
                    <a:pt x="11468883" y="17780"/>
                  </a:lnTo>
                  <a:lnTo>
                    <a:pt x="11428243" y="17780"/>
                  </a:lnTo>
                  <a:lnTo>
                    <a:pt x="11428243" y="52070"/>
                  </a:lnTo>
                  <a:lnTo>
                    <a:pt x="11434593" y="52070"/>
                  </a:lnTo>
                  <a:lnTo>
                    <a:pt x="11434593" y="74930"/>
                  </a:lnTo>
                  <a:cubicBezTo>
                    <a:pt x="11434593" y="100330"/>
                    <a:pt x="11435864" y="127000"/>
                    <a:pt x="11435864" y="153670"/>
                  </a:cubicBezTo>
                  <a:cubicBezTo>
                    <a:pt x="11435864" y="191770"/>
                    <a:pt x="11435864" y="231140"/>
                    <a:pt x="11437133" y="270510"/>
                  </a:cubicBezTo>
                  <a:lnTo>
                    <a:pt x="11437133" y="508000"/>
                  </a:lnTo>
                  <a:cubicBezTo>
                    <a:pt x="11437133" y="661670"/>
                    <a:pt x="11438403" y="815340"/>
                    <a:pt x="11443483" y="965200"/>
                  </a:cubicBezTo>
                  <a:lnTo>
                    <a:pt x="11438403" y="955040"/>
                  </a:lnTo>
                  <a:cubicBezTo>
                    <a:pt x="11440943" y="993140"/>
                    <a:pt x="11440943" y="1033780"/>
                    <a:pt x="11442214" y="1091833"/>
                  </a:cubicBezTo>
                  <a:cubicBezTo>
                    <a:pt x="11442214" y="1126866"/>
                    <a:pt x="11443483" y="1161898"/>
                    <a:pt x="11443483" y="1198877"/>
                  </a:cubicBezTo>
                  <a:cubicBezTo>
                    <a:pt x="11444753" y="1420749"/>
                    <a:pt x="11439674" y="1652352"/>
                    <a:pt x="11443483" y="1874224"/>
                  </a:cubicBezTo>
                  <a:lnTo>
                    <a:pt x="11440943" y="1852815"/>
                  </a:lnTo>
                  <a:cubicBezTo>
                    <a:pt x="11439674" y="2166161"/>
                    <a:pt x="11440943" y="2469775"/>
                    <a:pt x="11442214" y="2769497"/>
                  </a:cubicBezTo>
                  <a:cubicBezTo>
                    <a:pt x="11442214" y="2911572"/>
                    <a:pt x="11440943" y="3053648"/>
                    <a:pt x="11442214" y="3195724"/>
                  </a:cubicBezTo>
                  <a:cubicBezTo>
                    <a:pt x="11440943" y="3509070"/>
                    <a:pt x="11444753" y="3719264"/>
                    <a:pt x="11444753" y="4034556"/>
                  </a:cubicBezTo>
                  <a:lnTo>
                    <a:pt x="11439674" y="4042341"/>
                  </a:lnTo>
                  <a:cubicBezTo>
                    <a:pt x="11457453" y="4571720"/>
                    <a:pt x="11424433" y="5153647"/>
                    <a:pt x="11443483" y="5704434"/>
                  </a:cubicBezTo>
                  <a:lnTo>
                    <a:pt x="11437133" y="5665509"/>
                  </a:lnTo>
                  <a:cubicBezTo>
                    <a:pt x="11447293" y="5751144"/>
                    <a:pt x="11433324" y="5998317"/>
                    <a:pt x="11449833" y="5967177"/>
                  </a:cubicBezTo>
                  <a:lnTo>
                    <a:pt x="11444753" y="6064489"/>
                  </a:lnTo>
                  <a:cubicBezTo>
                    <a:pt x="11466343" y="6438168"/>
                    <a:pt x="11434593" y="6745675"/>
                    <a:pt x="11448564" y="7204989"/>
                  </a:cubicBezTo>
                  <a:lnTo>
                    <a:pt x="11444753" y="7175795"/>
                  </a:lnTo>
                  <a:cubicBezTo>
                    <a:pt x="11447293" y="7298409"/>
                    <a:pt x="11449833" y="7440485"/>
                    <a:pt x="11446024" y="7530012"/>
                  </a:cubicBezTo>
                  <a:cubicBezTo>
                    <a:pt x="11446024" y="7516388"/>
                    <a:pt x="11444753" y="7522227"/>
                    <a:pt x="11443483" y="7493033"/>
                  </a:cubicBezTo>
                  <a:cubicBezTo>
                    <a:pt x="11428243" y="7786078"/>
                    <a:pt x="11444753" y="8064208"/>
                    <a:pt x="11444753" y="8328369"/>
                  </a:cubicBezTo>
                  <a:lnTo>
                    <a:pt x="11437133" y="8297888"/>
                  </a:lnTo>
                  <a:cubicBezTo>
                    <a:pt x="11439674" y="8335988"/>
                    <a:pt x="11440943" y="8385519"/>
                    <a:pt x="11440943" y="8438858"/>
                  </a:cubicBezTo>
                  <a:lnTo>
                    <a:pt x="11440943" y="8600148"/>
                  </a:lnTo>
                  <a:cubicBezTo>
                    <a:pt x="11437133" y="8600148"/>
                    <a:pt x="11434593" y="8598878"/>
                    <a:pt x="11429514" y="8598878"/>
                  </a:cubicBezTo>
                  <a:lnTo>
                    <a:pt x="11426974" y="8600148"/>
                  </a:lnTo>
                  <a:lnTo>
                    <a:pt x="11415543" y="8605228"/>
                  </a:lnTo>
                  <a:lnTo>
                    <a:pt x="11407924" y="8605228"/>
                  </a:lnTo>
                  <a:cubicBezTo>
                    <a:pt x="11387603" y="8600148"/>
                    <a:pt x="11391414" y="8602688"/>
                    <a:pt x="11382524" y="8597608"/>
                  </a:cubicBezTo>
                  <a:cubicBezTo>
                    <a:pt x="11278383" y="8596338"/>
                    <a:pt x="11264414" y="8586178"/>
                    <a:pt x="11190753" y="8581098"/>
                  </a:cubicBezTo>
                  <a:cubicBezTo>
                    <a:pt x="11190753" y="8581098"/>
                    <a:pt x="11192024" y="8581098"/>
                    <a:pt x="11190753" y="8582369"/>
                  </a:cubicBezTo>
                  <a:cubicBezTo>
                    <a:pt x="11139953" y="8591258"/>
                    <a:pt x="11070103" y="8586178"/>
                    <a:pt x="11029464" y="8584908"/>
                  </a:cubicBezTo>
                  <a:lnTo>
                    <a:pt x="11012953" y="8581098"/>
                  </a:lnTo>
                  <a:cubicBezTo>
                    <a:pt x="10988824" y="8572208"/>
                    <a:pt x="10894843" y="8597608"/>
                    <a:pt x="10926593" y="8583638"/>
                  </a:cubicBezTo>
                  <a:cubicBezTo>
                    <a:pt x="10715774" y="8587448"/>
                    <a:pt x="10474474" y="8587448"/>
                    <a:pt x="9974911" y="8587448"/>
                  </a:cubicBezTo>
                  <a:cubicBezTo>
                    <a:pt x="9902349" y="8593798"/>
                    <a:pt x="9578610" y="8587448"/>
                    <a:pt x="9693035" y="8597608"/>
                  </a:cubicBezTo>
                  <a:cubicBezTo>
                    <a:pt x="9564656" y="8584908"/>
                    <a:pt x="9179518" y="8582369"/>
                    <a:pt x="9037185" y="8582369"/>
                  </a:cubicBezTo>
                  <a:cubicBezTo>
                    <a:pt x="9042767" y="8581098"/>
                    <a:pt x="9048349" y="8579828"/>
                    <a:pt x="9070675" y="8579828"/>
                  </a:cubicBezTo>
                  <a:cubicBezTo>
                    <a:pt x="8794381" y="8563319"/>
                    <a:pt x="8741355" y="8595069"/>
                    <a:pt x="8481806" y="8574748"/>
                  </a:cubicBezTo>
                  <a:cubicBezTo>
                    <a:pt x="8439943" y="8588719"/>
                    <a:pt x="8010153" y="8570938"/>
                    <a:pt x="7862238" y="8586178"/>
                  </a:cubicBezTo>
                  <a:cubicBezTo>
                    <a:pt x="7831538" y="8583638"/>
                    <a:pt x="7820374" y="8579828"/>
                    <a:pt x="7831538" y="8578558"/>
                  </a:cubicBezTo>
                  <a:cubicBezTo>
                    <a:pt x="7362675" y="8576019"/>
                    <a:pt x="6846368" y="8574748"/>
                    <a:pt x="6452858" y="8572208"/>
                  </a:cubicBezTo>
                  <a:cubicBezTo>
                    <a:pt x="6115165" y="8584908"/>
                    <a:pt x="5635139" y="8567128"/>
                    <a:pt x="5342100" y="8583638"/>
                  </a:cubicBezTo>
                  <a:cubicBezTo>
                    <a:pt x="5102086" y="8579828"/>
                    <a:pt x="4711368" y="8573478"/>
                    <a:pt x="4376466" y="8579828"/>
                  </a:cubicBezTo>
                  <a:lnTo>
                    <a:pt x="4409956" y="8577288"/>
                  </a:lnTo>
                  <a:cubicBezTo>
                    <a:pt x="4030400" y="8578558"/>
                    <a:pt x="3555956" y="8578558"/>
                    <a:pt x="3296407" y="8589988"/>
                  </a:cubicBezTo>
                  <a:cubicBezTo>
                    <a:pt x="3184773" y="8573478"/>
                    <a:pt x="3020112" y="8577288"/>
                    <a:pt x="2855452" y="8572208"/>
                  </a:cubicBezTo>
                  <a:cubicBezTo>
                    <a:pt x="2601485" y="8579828"/>
                    <a:pt x="2090759" y="8577288"/>
                    <a:pt x="1702831" y="8584908"/>
                  </a:cubicBezTo>
                  <a:cubicBezTo>
                    <a:pt x="1644223" y="8577288"/>
                    <a:pt x="1384674" y="8588719"/>
                    <a:pt x="1365138" y="8577288"/>
                  </a:cubicBezTo>
                  <a:cubicBezTo>
                    <a:pt x="1004570" y="8584908"/>
                    <a:pt x="814070" y="8588719"/>
                    <a:pt x="617220" y="8589988"/>
                  </a:cubicBezTo>
                  <a:lnTo>
                    <a:pt x="318770" y="8589988"/>
                  </a:lnTo>
                  <a:lnTo>
                    <a:pt x="168910" y="8588719"/>
                  </a:lnTo>
                  <a:lnTo>
                    <a:pt x="93980" y="8587448"/>
                  </a:lnTo>
                  <a:lnTo>
                    <a:pt x="58420" y="8587448"/>
                  </a:lnTo>
                  <a:lnTo>
                    <a:pt x="45720" y="8586178"/>
                  </a:lnTo>
                  <a:lnTo>
                    <a:pt x="48260" y="8586178"/>
                  </a:lnTo>
                  <a:cubicBezTo>
                    <a:pt x="52070" y="8443938"/>
                    <a:pt x="55880" y="8304238"/>
                    <a:pt x="58420" y="8169619"/>
                  </a:cubicBezTo>
                  <a:cubicBezTo>
                    <a:pt x="55880" y="8145488"/>
                    <a:pt x="53340" y="8121358"/>
                    <a:pt x="49530" y="8095958"/>
                  </a:cubicBezTo>
                  <a:cubicBezTo>
                    <a:pt x="46990" y="7930858"/>
                    <a:pt x="45720" y="7747978"/>
                    <a:pt x="45720" y="7535851"/>
                  </a:cubicBezTo>
                  <a:cubicBezTo>
                    <a:pt x="46990" y="7471625"/>
                    <a:pt x="48260" y="7405452"/>
                    <a:pt x="45720" y="7337334"/>
                  </a:cubicBezTo>
                  <a:lnTo>
                    <a:pt x="45720" y="7294516"/>
                  </a:lnTo>
                  <a:lnTo>
                    <a:pt x="48260" y="7284785"/>
                  </a:lnTo>
                  <a:lnTo>
                    <a:pt x="49530" y="7179687"/>
                  </a:lnTo>
                  <a:cubicBezTo>
                    <a:pt x="50800" y="7181634"/>
                    <a:pt x="53340" y="7181634"/>
                    <a:pt x="54610" y="7189419"/>
                  </a:cubicBezTo>
                  <a:lnTo>
                    <a:pt x="54610" y="7210827"/>
                  </a:lnTo>
                  <a:lnTo>
                    <a:pt x="54610" y="7191365"/>
                  </a:lnTo>
                  <a:cubicBezTo>
                    <a:pt x="55880" y="7197204"/>
                    <a:pt x="57150" y="7204989"/>
                    <a:pt x="57150" y="7216667"/>
                  </a:cubicBezTo>
                  <a:lnTo>
                    <a:pt x="57150" y="6667826"/>
                  </a:lnTo>
                  <a:cubicBezTo>
                    <a:pt x="58420" y="6671718"/>
                    <a:pt x="59690" y="6675611"/>
                    <a:pt x="58420" y="6689234"/>
                  </a:cubicBezTo>
                  <a:cubicBezTo>
                    <a:pt x="69850" y="6549104"/>
                    <a:pt x="57150" y="6490717"/>
                    <a:pt x="57150" y="6401190"/>
                  </a:cubicBezTo>
                  <a:lnTo>
                    <a:pt x="57150" y="6383674"/>
                  </a:lnTo>
                  <a:cubicBezTo>
                    <a:pt x="57150" y="6352534"/>
                    <a:pt x="59690" y="6319447"/>
                    <a:pt x="63500" y="6276630"/>
                  </a:cubicBezTo>
                  <a:cubicBezTo>
                    <a:pt x="50800" y="6251329"/>
                    <a:pt x="64770" y="5990532"/>
                    <a:pt x="54610" y="5869865"/>
                  </a:cubicBezTo>
                  <a:lnTo>
                    <a:pt x="54610" y="5827048"/>
                  </a:lnTo>
                  <a:cubicBezTo>
                    <a:pt x="57150" y="5819262"/>
                    <a:pt x="58420" y="5815370"/>
                    <a:pt x="59690" y="5821209"/>
                  </a:cubicBezTo>
                  <a:cubicBezTo>
                    <a:pt x="62230" y="5494240"/>
                    <a:pt x="63500" y="5132238"/>
                    <a:pt x="66040" y="4853925"/>
                  </a:cubicBezTo>
                  <a:cubicBezTo>
                    <a:pt x="53340" y="4616483"/>
                    <a:pt x="71120" y="4279783"/>
                    <a:pt x="54610" y="4077373"/>
                  </a:cubicBezTo>
                  <a:cubicBezTo>
                    <a:pt x="58420" y="3908050"/>
                    <a:pt x="64770" y="3635576"/>
                    <a:pt x="58420" y="3400080"/>
                  </a:cubicBezTo>
                  <a:lnTo>
                    <a:pt x="60960" y="3423435"/>
                  </a:lnTo>
                  <a:cubicBezTo>
                    <a:pt x="59690" y="3156799"/>
                    <a:pt x="59690" y="2825938"/>
                    <a:pt x="48260" y="2642991"/>
                  </a:cubicBezTo>
                  <a:cubicBezTo>
                    <a:pt x="64770" y="2565141"/>
                    <a:pt x="60960" y="2450312"/>
                    <a:pt x="66040" y="2335484"/>
                  </a:cubicBezTo>
                  <a:cubicBezTo>
                    <a:pt x="58420" y="2158376"/>
                    <a:pt x="60960" y="1800266"/>
                    <a:pt x="53340" y="1529738"/>
                  </a:cubicBezTo>
                  <a:cubicBezTo>
                    <a:pt x="60960" y="1488867"/>
                    <a:pt x="50800" y="1305920"/>
                    <a:pt x="60960" y="1292296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2099" y="58420"/>
                    <a:pt x="1281413" y="72390"/>
                    <a:pt x="1515844" y="63500"/>
                  </a:cubicBezTo>
                  <a:lnTo>
                    <a:pt x="1529798" y="66040"/>
                  </a:lnTo>
                  <a:lnTo>
                    <a:pt x="1677713" y="62230"/>
                  </a:lnTo>
                  <a:cubicBezTo>
                    <a:pt x="1674922" y="64770"/>
                    <a:pt x="1669341" y="69850"/>
                    <a:pt x="1624687" y="69850"/>
                  </a:cubicBezTo>
                  <a:cubicBezTo>
                    <a:pt x="3427576" y="73660"/>
                    <a:pt x="5286282" y="55880"/>
                    <a:pt x="7136616" y="58420"/>
                  </a:cubicBezTo>
                  <a:lnTo>
                    <a:pt x="7066845" y="62230"/>
                  </a:lnTo>
                  <a:lnTo>
                    <a:pt x="7426864" y="55880"/>
                  </a:lnTo>
                  <a:cubicBezTo>
                    <a:pt x="7424074" y="57150"/>
                    <a:pt x="7407329" y="58420"/>
                    <a:pt x="7390583" y="59690"/>
                  </a:cubicBezTo>
                  <a:cubicBezTo>
                    <a:pt x="7851074" y="66040"/>
                    <a:pt x="8328309" y="55880"/>
                    <a:pt x="8774845" y="57150"/>
                  </a:cubicBezTo>
                  <a:cubicBezTo>
                    <a:pt x="8772054" y="58420"/>
                    <a:pt x="8705074" y="62230"/>
                    <a:pt x="8766472" y="64770"/>
                  </a:cubicBezTo>
                  <a:cubicBezTo>
                    <a:pt x="9098584" y="54610"/>
                    <a:pt x="9299525" y="77470"/>
                    <a:pt x="9464185" y="57150"/>
                  </a:cubicBezTo>
                  <a:cubicBezTo>
                    <a:pt x="9480930" y="58420"/>
                    <a:pt x="9489303" y="62230"/>
                    <a:pt x="9455812" y="64770"/>
                  </a:cubicBezTo>
                  <a:cubicBezTo>
                    <a:pt x="10379584" y="58420"/>
                    <a:pt x="10854203" y="58420"/>
                    <a:pt x="11277114" y="62230"/>
                  </a:cubicBezTo>
                  <a:cubicBezTo>
                    <a:pt x="11325374" y="59690"/>
                    <a:pt x="11376174" y="58420"/>
                    <a:pt x="11426974" y="55880"/>
                  </a:cubicBezTo>
                  <a:lnTo>
                    <a:pt x="11426974" y="20320"/>
                  </a:lnTo>
                  <a:cubicBezTo>
                    <a:pt x="11148843" y="19050"/>
                    <a:pt x="10869443" y="19050"/>
                    <a:pt x="10590043" y="17780"/>
                  </a:cubicBezTo>
                  <a:cubicBezTo>
                    <a:pt x="8788800" y="12700"/>
                    <a:pt x="7075217" y="0"/>
                    <a:pt x="5169067" y="24130"/>
                  </a:cubicBezTo>
                  <a:cubicBezTo>
                    <a:pt x="5171858" y="22860"/>
                    <a:pt x="5155113" y="21590"/>
                    <a:pt x="5205348" y="20320"/>
                  </a:cubicBezTo>
                  <a:cubicBezTo>
                    <a:pt x="4655550" y="24130"/>
                    <a:pt x="4155989" y="17780"/>
                    <a:pt x="3636890" y="21590"/>
                  </a:cubicBezTo>
                  <a:lnTo>
                    <a:pt x="3639681" y="20320"/>
                  </a:lnTo>
                  <a:cubicBezTo>
                    <a:pt x="2361472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601750"/>
                    <a:pt x="20320" y="2306290"/>
                  </a:cubicBezTo>
                  <a:cubicBezTo>
                    <a:pt x="26670" y="3176262"/>
                    <a:pt x="8890" y="4018986"/>
                    <a:pt x="13970" y="4887011"/>
                  </a:cubicBezTo>
                  <a:cubicBezTo>
                    <a:pt x="7620" y="5550681"/>
                    <a:pt x="21590" y="6239651"/>
                    <a:pt x="25400" y="6922784"/>
                  </a:cubicBezTo>
                  <a:cubicBezTo>
                    <a:pt x="20320" y="7177742"/>
                    <a:pt x="13970" y="7440485"/>
                    <a:pt x="15240" y="7674319"/>
                  </a:cubicBezTo>
                  <a:lnTo>
                    <a:pt x="19050" y="7661619"/>
                  </a:lnTo>
                  <a:cubicBezTo>
                    <a:pt x="13970" y="7711148"/>
                    <a:pt x="15240" y="7765759"/>
                    <a:pt x="19050" y="7817828"/>
                  </a:cubicBezTo>
                  <a:cubicBezTo>
                    <a:pt x="17780" y="7878788"/>
                    <a:pt x="17780" y="7941019"/>
                    <a:pt x="19050" y="8003248"/>
                  </a:cubicBezTo>
                  <a:cubicBezTo>
                    <a:pt x="19050" y="8004519"/>
                    <a:pt x="19050" y="8007059"/>
                    <a:pt x="17780" y="8008328"/>
                  </a:cubicBezTo>
                  <a:lnTo>
                    <a:pt x="16510" y="7995628"/>
                  </a:lnTo>
                  <a:cubicBezTo>
                    <a:pt x="12700" y="8019759"/>
                    <a:pt x="15240" y="8047698"/>
                    <a:pt x="19050" y="8075638"/>
                  </a:cubicBezTo>
                  <a:cubicBezTo>
                    <a:pt x="19050" y="8099769"/>
                    <a:pt x="20320" y="8122628"/>
                    <a:pt x="20320" y="8146759"/>
                  </a:cubicBezTo>
                  <a:lnTo>
                    <a:pt x="24130" y="8342338"/>
                  </a:lnTo>
                  <a:cubicBezTo>
                    <a:pt x="21590" y="8391869"/>
                    <a:pt x="34290" y="8515059"/>
                    <a:pt x="15240" y="8518869"/>
                  </a:cubicBezTo>
                  <a:cubicBezTo>
                    <a:pt x="15240" y="8475688"/>
                    <a:pt x="6350" y="8586178"/>
                    <a:pt x="1270" y="8489659"/>
                  </a:cubicBezTo>
                  <a:cubicBezTo>
                    <a:pt x="0" y="8501088"/>
                    <a:pt x="0" y="8529028"/>
                    <a:pt x="0" y="8558238"/>
                  </a:cubicBezTo>
                  <a:cubicBezTo>
                    <a:pt x="0" y="8567128"/>
                    <a:pt x="1270" y="8576019"/>
                    <a:pt x="1270" y="8583638"/>
                  </a:cubicBezTo>
                  <a:cubicBezTo>
                    <a:pt x="2540" y="8601419"/>
                    <a:pt x="5080" y="8614119"/>
                    <a:pt x="7620" y="8610309"/>
                  </a:cubicBezTo>
                  <a:cubicBezTo>
                    <a:pt x="17780" y="8620469"/>
                    <a:pt x="25400" y="8664919"/>
                    <a:pt x="33020" y="8603959"/>
                  </a:cubicBezTo>
                  <a:lnTo>
                    <a:pt x="60960" y="8603959"/>
                  </a:lnTo>
                  <a:cubicBezTo>
                    <a:pt x="91440" y="8603959"/>
                    <a:pt x="121920" y="8603959"/>
                    <a:pt x="152400" y="8605228"/>
                  </a:cubicBezTo>
                  <a:cubicBezTo>
                    <a:pt x="194310" y="8606498"/>
                    <a:pt x="234950" y="8607769"/>
                    <a:pt x="273050" y="8609038"/>
                  </a:cubicBezTo>
                  <a:cubicBezTo>
                    <a:pt x="991870" y="8635709"/>
                    <a:pt x="2478688" y="8619198"/>
                    <a:pt x="4058309" y="8602688"/>
                  </a:cubicBezTo>
                  <a:cubicBezTo>
                    <a:pt x="5397917" y="8611578"/>
                    <a:pt x="6737525" y="8591259"/>
                    <a:pt x="8040852" y="8603959"/>
                  </a:cubicBezTo>
                  <a:cubicBezTo>
                    <a:pt x="7320813" y="8606498"/>
                    <a:pt x="6609146" y="8611578"/>
                    <a:pt x="5866780" y="8615388"/>
                  </a:cubicBezTo>
                  <a:cubicBezTo>
                    <a:pt x="5883525" y="8614119"/>
                    <a:pt x="5891897" y="8612848"/>
                    <a:pt x="5908642" y="8611578"/>
                  </a:cubicBezTo>
                  <a:cubicBezTo>
                    <a:pt x="5852825" y="8614119"/>
                    <a:pt x="5791426" y="8617928"/>
                    <a:pt x="5727237" y="8616659"/>
                  </a:cubicBezTo>
                  <a:cubicBezTo>
                    <a:pt x="5710492" y="8615388"/>
                    <a:pt x="5743982" y="8614119"/>
                    <a:pt x="5766309" y="8612848"/>
                  </a:cubicBezTo>
                  <a:cubicBezTo>
                    <a:pt x="5520714" y="8602688"/>
                    <a:pt x="5049060" y="8619198"/>
                    <a:pt x="4895564" y="8611578"/>
                  </a:cubicBezTo>
                  <a:cubicBezTo>
                    <a:pt x="4825792" y="8612848"/>
                    <a:pt x="4795093" y="8616659"/>
                    <a:pt x="4834165" y="8620469"/>
                  </a:cubicBezTo>
                  <a:cubicBezTo>
                    <a:pt x="3929929" y="8623009"/>
                    <a:pt x="2961504" y="8625548"/>
                    <a:pt x="2037733" y="8633169"/>
                  </a:cubicBezTo>
                  <a:cubicBezTo>
                    <a:pt x="1993080" y="8631898"/>
                    <a:pt x="1984707" y="8629359"/>
                    <a:pt x="1998661" y="8625548"/>
                  </a:cubicBezTo>
                  <a:cubicBezTo>
                    <a:pt x="1211641" y="8642059"/>
                    <a:pt x="735330" y="8635709"/>
                    <a:pt x="368300" y="8633169"/>
                  </a:cubicBezTo>
                  <a:cubicBezTo>
                    <a:pt x="354330" y="8636978"/>
                    <a:pt x="405130" y="8638248"/>
                    <a:pt x="369570" y="8642059"/>
                  </a:cubicBezTo>
                  <a:cubicBezTo>
                    <a:pt x="487680" y="8647138"/>
                    <a:pt x="585470" y="8631898"/>
                    <a:pt x="692150" y="8639519"/>
                  </a:cubicBezTo>
                  <a:lnTo>
                    <a:pt x="678180" y="8643328"/>
                  </a:lnTo>
                  <a:cubicBezTo>
                    <a:pt x="755650" y="8645869"/>
                    <a:pt x="693420" y="8633169"/>
                    <a:pt x="774700" y="8638248"/>
                  </a:cubicBezTo>
                  <a:cubicBezTo>
                    <a:pt x="806450" y="8642059"/>
                    <a:pt x="767080" y="8643328"/>
                    <a:pt x="781050" y="8644598"/>
                  </a:cubicBezTo>
                  <a:cubicBezTo>
                    <a:pt x="946150" y="8643328"/>
                    <a:pt x="1228387" y="8647138"/>
                    <a:pt x="1571661" y="8636978"/>
                  </a:cubicBezTo>
                  <a:cubicBezTo>
                    <a:pt x="1655387" y="8645869"/>
                    <a:pt x="1962380" y="8636978"/>
                    <a:pt x="2096341" y="8645869"/>
                  </a:cubicBezTo>
                  <a:cubicBezTo>
                    <a:pt x="2191230" y="8642059"/>
                    <a:pt x="2283328" y="8643328"/>
                    <a:pt x="2319609" y="8636978"/>
                  </a:cubicBezTo>
                  <a:cubicBezTo>
                    <a:pt x="3592237" y="8642059"/>
                    <a:pt x="4892773" y="8633169"/>
                    <a:pt x="6196100" y="8633169"/>
                  </a:cubicBezTo>
                  <a:cubicBezTo>
                    <a:pt x="6807296" y="8615388"/>
                    <a:pt x="7535708" y="8636978"/>
                    <a:pt x="8261329" y="8630628"/>
                  </a:cubicBezTo>
                  <a:cubicBezTo>
                    <a:pt x="8266911" y="8630628"/>
                    <a:pt x="8264119" y="8631898"/>
                    <a:pt x="8261329" y="8631898"/>
                  </a:cubicBezTo>
                  <a:cubicBezTo>
                    <a:pt x="8498551" y="8628088"/>
                    <a:pt x="8841826" y="8625548"/>
                    <a:pt x="9123702" y="8628088"/>
                  </a:cubicBezTo>
                  <a:lnTo>
                    <a:pt x="9363714" y="8620469"/>
                  </a:lnTo>
                  <a:cubicBezTo>
                    <a:pt x="9902349" y="8625548"/>
                    <a:pt x="10446564" y="8628088"/>
                    <a:pt x="10701803" y="8628088"/>
                  </a:cubicBezTo>
                  <a:lnTo>
                    <a:pt x="11340614" y="8628088"/>
                  </a:lnTo>
                  <a:cubicBezTo>
                    <a:pt x="11336803" y="8629359"/>
                    <a:pt x="11325374" y="8630628"/>
                    <a:pt x="11301243" y="8631898"/>
                  </a:cubicBezTo>
                  <a:cubicBezTo>
                    <a:pt x="11320293" y="8633169"/>
                    <a:pt x="11392683" y="8633169"/>
                    <a:pt x="11428243" y="8629359"/>
                  </a:cubicBezTo>
                  <a:cubicBezTo>
                    <a:pt x="11433324" y="8629359"/>
                    <a:pt x="11438403" y="8628088"/>
                    <a:pt x="11442214" y="8628088"/>
                  </a:cubicBezTo>
                  <a:lnTo>
                    <a:pt x="11467614" y="8628088"/>
                  </a:lnTo>
                  <a:lnTo>
                    <a:pt x="11467614" y="8612848"/>
                  </a:lnTo>
                  <a:cubicBezTo>
                    <a:pt x="11475233" y="8609038"/>
                    <a:pt x="11461264" y="8610309"/>
                    <a:pt x="11467614" y="8602688"/>
                  </a:cubicBezTo>
                  <a:lnTo>
                    <a:pt x="11467614" y="8296619"/>
                  </a:lnTo>
                  <a:cubicBezTo>
                    <a:pt x="11472693" y="8315669"/>
                    <a:pt x="11465074" y="8379169"/>
                    <a:pt x="11473964" y="8370278"/>
                  </a:cubicBezTo>
                  <a:cubicBezTo>
                    <a:pt x="11477774" y="8325828"/>
                    <a:pt x="11471424" y="8306778"/>
                    <a:pt x="11467614" y="8296619"/>
                  </a:cubicBezTo>
                  <a:cubicBezTo>
                    <a:pt x="11467614" y="8115009"/>
                    <a:pt x="11468883" y="7932128"/>
                    <a:pt x="11468883" y="7750519"/>
                  </a:cubicBezTo>
                  <a:cubicBezTo>
                    <a:pt x="11470153" y="7634948"/>
                    <a:pt x="11470153" y="7467732"/>
                    <a:pt x="11471424" y="7294516"/>
                  </a:cubicBezTo>
                  <a:cubicBezTo>
                    <a:pt x="11477774" y="7689559"/>
                    <a:pt x="11472693" y="7977848"/>
                    <a:pt x="11471424" y="8261059"/>
                  </a:cubicBezTo>
                  <a:cubicBezTo>
                    <a:pt x="11475233" y="8275028"/>
                    <a:pt x="11476503" y="8224228"/>
                    <a:pt x="11480314" y="8259788"/>
                  </a:cubicBezTo>
                  <a:cubicBezTo>
                    <a:pt x="11485393" y="8141678"/>
                    <a:pt x="11470153" y="8043888"/>
                    <a:pt x="11477774" y="7937209"/>
                  </a:cubicBezTo>
                  <a:lnTo>
                    <a:pt x="11481583" y="7951178"/>
                  </a:lnTo>
                  <a:cubicBezTo>
                    <a:pt x="11484124" y="7873709"/>
                    <a:pt x="11471424" y="7935938"/>
                    <a:pt x="11476503" y="7854659"/>
                  </a:cubicBezTo>
                  <a:cubicBezTo>
                    <a:pt x="11481583" y="7825448"/>
                    <a:pt x="11482853" y="7866088"/>
                    <a:pt x="11484124" y="7850848"/>
                  </a:cubicBezTo>
                  <a:close/>
                  <a:moveTo>
                    <a:pt x="11011683" y="8601419"/>
                  </a:moveTo>
                  <a:lnTo>
                    <a:pt x="11039624" y="8601419"/>
                  </a:lnTo>
                  <a:cubicBezTo>
                    <a:pt x="11033274" y="8600148"/>
                    <a:pt x="11024383" y="8600148"/>
                    <a:pt x="11011683" y="8601419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58600" y="5264109"/>
            <a:ext cx="6403399" cy="333777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0" y="-67199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6F3E4"/>
                </a:solidFill>
                <a:latin typeface="Belleza"/>
              </a:rPr>
              <a:t>Does average cost impacts ratings ?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0ED53DD9-1302-4CA4-9E76-292B86EDAC3D}"/>
              </a:ext>
            </a:extLst>
          </p:cNvPr>
          <p:cNvSpPr txBox="1"/>
          <p:nvPr/>
        </p:nvSpPr>
        <p:spPr>
          <a:xfrm>
            <a:off x="12256557" y="6106689"/>
            <a:ext cx="5207484" cy="1505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 dirty="0">
                <a:latin typeface="Open Sans"/>
              </a:rPr>
              <a:t>It is quiet evident that high average cost not necessarily results in high ratings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54871"/>
            <a:ext cx="18288000" cy="2616309"/>
            <a:chOff x="0" y="0"/>
            <a:chExt cx="6186311" cy="10047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004785"/>
            </a:xfrm>
            <a:custGeom>
              <a:avLst/>
              <a:gdLst/>
              <a:ahLst/>
              <a:cxnLst/>
              <a:rect l="l" t="t" r="r" b="b"/>
              <a:pathLst>
                <a:path w="6186311" h="1004785">
                  <a:moveTo>
                    <a:pt x="0" y="0"/>
                  </a:moveTo>
                  <a:lnTo>
                    <a:pt x="6186311" y="0"/>
                  </a:lnTo>
                  <a:lnTo>
                    <a:pt x="6186311" y="1004785"/>
                  </a:lnTo>
                  <a:lnTo>
                    <a:pt x="0" y="1004785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8791" r="2480" b="7310"/>
          <a:stretch>
            <a:fillRect/>
          </a:stretch>
        </p:blipFill>
        <p:spPr>
          <a:xfrm>
            <a:off x="428968" y="2827768"/>
            <a:ext cx="9221066" cy="294731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24788" y="2719660"/>
            <a:ext cx="9325246" cy="3055422"/>
            <a:chOff x="0" y="0"/>
            <a:chExt cx="10018797" cy="3282665"/>
          </a:xfrm>
        </p:grpSpPr>
        <p:sp>
          <p:nvSpPr>
            <p:cNvPr id="8" name="Freeform 8"/>
            <p:cNvSpPr/>
            <p:nvPr/>
          </p:nvSpPr>
          <p:spPr>
            <a:xfrm>
              <a:off x="1270" y="-10160"/>
              <a:ext cx="10014987" cy="3306795"/>
            </a:xfrm>
            <a:custGeom>
              <a:avLst/>
              <a:gdLst/>
              <a:ahLst/>
              <a:cxnLst/>
              <a:rect l="l" t="t" r="r" b="b"/>
              <a:pathLst>
                <a:path w="10014987" h="3306795">
                  <a:moveTo>
                    <a:pt x="10012447" y="2492725"/>
                  </a:moveTo>
                  <a:cubicBezTo>
                    <a:pt x="10011177" y="2327625"/>
                    <a:pt x="10014987" y="2231488"/>
                    <a:pt x="10004827" y="2187085"/>
                  </a:cubicBezTo>
                  <a:cubicBezTo>
                    <a:pt x="10013717" y="2176255"/>
                    <a:pt x="10004827" y="2136545"/>
                    <a:pt x="10013717" y="2119217"/>
                  </a:cubicBezTo>
                  <a:cubicBezTo>
                    <a:pt x="10009907" y="2106942"/>
                    <a:pt x="10011177" y="2094668"/>
                    <a:pt x="10004827" y="2090336"/>
                  </a:cubicBezTo>
                  <a:lnTo>
                    <a:pt x="10004827" y="2078423"/>
                  </a:lnTo>
                  <a:cubicBezTo>
                    <a:pt x="10007367" y="1949907"/>
                    <a:pt x="10008637" y="1825722"/>
                    <a:pt x="10002287" y="1696845"/>
                  </a:cubicBezTo>
                  <a:cubicBezTo>
                    <a:pt x="10002287" y="1660745"/>
                    <a:pt x="10001017" y="1625006"/>
                    <a:pt x="10001017" y="1588905"/>
                  </a:cubicBezTo>
                  <a:cubicBezTo>
                    <a:pt x="9998477" y="1579519"/>
                    <a:pt x="9997207" y="1569772"/>
                    <a:pt x="9995937" y="1559664"/>
                  </a:cubicBezTo>
                  <a:cubicBezTo>
                    <a:pt x="9994667" y="1514900"/>
                    <a:pt x="9997207" y="1471941"/>
                    <a:pt x="9997207" y="1429343"/>
                  </a:cubicBezTo>
                  <a:cubicBezTo>
                    <a:pt x="9999747" y="1393965"/>
                    <a:pt x="10001017" y="1357503"/>
                    <a:pt x="9998477" y="1321403"/>
                  </a:cubicBezTo>
                  <a:cubicBezTo>
                    <a:pt x="9998477" y="1320681"/>
                    <a:pt x="9999747" y="1321042"/>
                    <a:pt x="9999747" y="1321403"/>
                  </a:cubicBezTo>
                  <a:cubicBezTo>
                    <a:pt x="9995937" y="1290718"/>
                    <a:pt x="9993397" y="1246315"/>
                    <a:pt x="9995937" y="1209854"/>
                  </a:cubicBezTo>
                  <a:lnTo>
                    <a:pt x="9990857" y="1188916"/>
                  </a:lnTo>
                  <a:lnTo>
                    <a:pt x="9990857" y="1130073"/>
                  </a:lnTo>
                  <a:cubicBezTo>
                    <a:pt x="9993397" y="1076283"/>
                    <a:pt x="9995937" y="974090"/>
                    <a:pt x="9995937" y="783590"/>
                  </a:cubicBezTo>
                  <a:cubicBezTo>
                    <a:pt x="9995937" y="548640"/>
                    <a:pt x="9995937" y="311150"/>
                    <a:pt x="9997207" y="74930"/>
                  </a:cubicBezTo>
                  <a:lnTo>
                    <a:pt x="9997207" y="17780"/>
                  </a:lnTo>
                  <a:lnTo>
                    <a:pt x="9956567" y="17780"/>
                  </a:lnTo>
                  <a:lnTo>
                    <a:pt x="9956567" y="52070"/>
                  </a:lnTo>
                  <a:lnTo>
                    <a:pt x="9962917" y="52070"/>
                  </a:lnTo>
                  <a:lnTo>
                    <a:pt x="9962917" y="74930"/>
                  </a:lnTo>
                  <a:cubicBezTo>
                    <a:pt x="9962917" y="100330"/>
                    <a:pt x="9964187" y="127000"/>
                    <a:pt x="9964187" y="153670"/>
                  </a:cubicBezTo>
                  <a:cubicBezTo>
                    <a:pt x="9964187" y="191770"/>
                    <a:pt x="9964187" y="231140"/>
                    <a:pt x="9965457" y="270510"/>
                  </a:cubicBezTo>
                  <a:lnTo>
                    <a:pt x="9965457" y="508000"/>
                  </a:lnTo>
                  <a:cubicBezTo>
                    <a:pt x="9965457" y="661670"/>
                    <a:pt x="9966727" y="815340"/>
                    <a:pt x="9971807" y="965200"/>
                  </a:cubicBezTo>
                  <a:lnTo>
                    <a:pt x="9966727" y="955040"/>
                  </a:lnTo>
                  <a:cubicBezTo>
                    <a:pt x="9969267" y="993140"/>
                    <a:pt x="9969267" y="1033780"/>
                    <a:pt x="9970537" y="1051013"/>
                  </a:cubicBezTo>
                  <a:cubicBezTo>
                    <a:pt x="9970537" y="1057511"/>
                    <a:pt x="9971807" y="1064009"/>
                    <a:pt x="9971807" y="1070868"/>
                  </a:cubicBezTo>
                  <a:cubicBezTo>
                    <a:pt x="9973077" y="1112022"/>
                    <a:pt x="9967997" y="1154982"/>
                    <a:pt x="9971807" y="1196136"/>
                  </a:cubicBezTo>
                  <a:lnTo>
                    <a:pt x="9969267" y="1192165"/>
                  </a:lnTo>
                  <a:cubicBezTo>
                    <a:pt x="9967997" y="1250286"/>
                    <a:pt x="9969267" y="1306602"/>
                    <a:pt x="9970537" y="1362196"/>
                  </a:cubicBezTo>
                  <a:cubicBezTo>
                    <a:pt x="9970537" y="1388550"/>
                    <a:pt x="9969267" y="1414903"/>
                    <a:pt x="9970537" y="1441256"/>
                  </a:cubicBezTo>
                  <a:cubicBezTo>
                    <a:pt x="9969267" y="1499377"/>
                    <a:pt x="9973077" y="1538365"/>
                    <a:pt x="9973077" y="1596847"/>
                  </a:cubicBezTo>
                  <a:lnTo>
                    <a:pt x="9967997" y="1598291"/>
                  </a:lnTo>
                  <a:cubicBezTo>
                    <a:pt x="9985777" y="1696484"/>
                    <a:pt x="9952757" y="1804423"/>
                    <a:pt x="9971807" y="1906587"/>
                  </a:cubicBezTo>
                  <a:lnTo>
                    <a:pt x="9965457" y="1899367"/>
                  </a:lnTo>
                  <a:cubicBezTo>
                    <a:pt x="9975617" y="1915251"/>
                    <a:pt x="9961647" y="1961098"/>
                    <a:pt x="9978157" y="1955322"/>
                  </a:cubicBezTo>
                  <a:lnTo>
                    <a:pt x="9973077" y="1973372"/>
                  </a:lnTo>
                  <a:cubicBezTo>
                    <a:pt x="9994667" y="2042684"/>
                    <a:pt x="9962917" y="2099722"/>
                    <a:pt x="9976887" y="2184919"/>
                  </a:cubicBezTo>
                  <a:lnTo>
                    <a:pt x="9973077" y="2179504"/>
                  </a:lnTo>
                  <a:cubicBezTo>
                    <a:pt x="9975617" y="2202247"/>
                    <a:pt x="9978157" y="2228600"/>
                    <a:pt x="9974347" y="2245206"/>
                  </a:cubicBezTo>
                  <a:cubicBezTo>
                    <a:pt x="9974347" y="2242679"/>
                    <a:pt x="9973077" y="2243762"/>
                    <a:pt x="9971807" y="2238347"/>
                  </a:cubicBezTo>
                  <a:cubicBezTo>
                    <a:pt x="9956567" y="2427955"/>
                    <a:pt x="9973077" y="2706085"/>
                    <a:pt x="9973077" y="2970245"/>
                  </a:cubicBezTo>
                  <a:lnTo>
                    <a:pt x="9965457" y="2939765"/>
                  </a:lnTo>
                  <a:cubicBezTo>
                    <a:pt x="9967997" y="2977865"/>
                    <a:pt x="9969267" y="3027395"/>
                    <a:pt x="9969267" y="3080735"/>
                  </a:cubicBezTo>
                  <a:lnTo>
                    <a:pt x="9969267" y="3242025"/>
                  </a:lnTo>
                  <a:cubicBezTo>
                    <a:pt x="9965457" y="3242025"/>
                    <a:pt x="9962917" y="3240755"/>
                    <a:pt x="9957837" y="3240755"/>
                  </a:cubicBezTo>
                  <a:lnTo>
                    <a:pt x="9955297" y="3242025"/>
                  </a:lnTo>
                  <a:lnTo>
                    <a:pt x="9943867" y="3247105"/>
                  </a:lnTo>
                  <a:lnTo>
                    <a:pt x="9936247" y="3247105"/>
                  </a:lnTo>
                  <a:cubicBezTo>
                    <a:pt x="9915927" y="3242025"/>
                    <a:pt x="9919737" y="3244565"/>
                    <a:pt x="9910847" y="3239485"/>
                  </a:cubicBezTo>
                  <a:cubicBezTo>
                    <a:pt x="9806707" y="3238215"/>
                    <a:pt x="9792737" y="3228055"/>
                    <a:pt x="9719077" y="3222975"/>
                  </a:cubicBezTo>
                  <a:cubicBezTo>
                    <a:pt x="9719077" y="3222975"/>
                    <a:pt x="9720347" y="3222975"/>
                    <a:pt x="9719077" y="3224245"/>
                  </a:cubicBezTo>
                  <a:cubicBezTo>
                    <a:pt x="9668277" y="3233135"/>
                    <a:pt x="9598427" y="3228055"/>
                    <a:pt x="9557787" y="3226785"/>
                  </a:cubicBezTo>
                  <a:lnTo>
                    <a:pt x="9541277" y="3222975"/>
                  </a:lnTo>
                  <a:cubicBezTo>
                    <a:pt x="9517147" y="3214085"/>
                    <a:pt x="9423167" y="3239485"/>
                    <a:pt x="9454917" y="3225515"/>
                  </a:cubicBezTo>
                  <a:cubicBezTo>
                    <a:pt x="9244097" y="3229325"/>
                    <a:pt x="9002797" y="3229325"/>
                    <a:pt x="8578991" y="3229325"/>
                  </a:cubicBezTo>
                  <a:cubicBezTo>
                    <a:pt x="8517750" y="3235675"/>
                    <a:pt x="8244518" y="3229325"/>
                    <a:pt x="8341091" y="3239485"/>
                  </a:cubicBezTo>
                  <a:cubicBezTo>
                    <a:pt x="8232741" y="3226785"/>
                    <a:pt x="7907690" y="3224245"/>
                    <a:pt x="7787562" y="3224245"/>
                  </a:cubicBezTo>
                  <a:cubicBezTo>
                    <a:pt x="7792273" y="3222975"/>
                    <a:pt x="7796983" y="3221705"/>
                    <a:pt x="7815827" y="3221705"/>
                  </a:cubicBezTo>
                  <a:cubicBezTo>
                    <a:pt x="7582638" y="3205195"/>
                    <a:pt x="7537885" y="3236945"/>
                    <a:pt x="7318829" y="3216625"/>
                  </a:cubicBezTo>
                  <a:cubicBezTo>
                    <a:pt x="7283497" y="3230595"/>
                    <a:pt x="6920759" y="3212815"/>
                    <a:pt x="6795921" y="3228055"/>
                  </a:cubicBezTo>
                  <a:cubicBezTo>
                    <a:pt x="6770010" y="3225515"/>
                    <a:pt x="6760589" y="3221705"/>
                    <a:pt x="6770010" y="3220435"/>
                  </a:cubicBezTo>
                  <a:cubicBezTo>
                    <a:pt x="6374296" y="3217895"/>
                    <a:pt x="5938539" y="3216625"/>
                    <a:pt x="5606422" y="3214085"/>
                  </a:cubicBezTo>
                  <a:cubicBezTo>
                    <a:pt x="5321413" y="3226785"/>
                    <a:pt x="4916277" y="3209005"/>
                    <a:pt x="4668956" y="3225515"/>
                  </a:cubicBezTo>
                  <a:cubicBezTo>
                    <a:pt x="4466388" y="3221705"/>
                    <a:pt x="4136625" y="3215355"/>
                    <a:pt x="3853973" y="3221705"/>
                  </a:cubicBezTo>
                  <a:lnTo>
                    <a:pt x="3882238" y="3219165"/>
                  </a:lnTo>
                  <a:cubicBezTo>
                    <a:pt x="3561897" y="3220435"/>
                    <a:pt x="3161472" y="3220435"/>
                    <a:pt x="2942416" y="3231865"/>
                  </a:cubicBezTo>
                  <a:cubicBezTo>
                    <a:pt x="2848198" y="3215355"/>
                    <a:pt x="2709227" y="3219165"/>
                    <a:pt x="2570256" y="3214085"/>
                  </a:cubicBezTo>
                  <a:cubicBezTo>
                    <a:pt x="2355911" y="3221705"/>
                    <a:pt x="1924865" y="3219165"/>
                    <a:pt x="1597458" y="3226785"/>
                  </a:cubicBezTo>
                  <a:cubicBezTo>
                    <a:pt x="1547994" y="3219165"/>
                    <a:pt x="1328938" y="3230595"/>
                    <a:pt x="1312450" y="3219165"/>
                  </a:cubicBezTo>
                  <a:cubicBezTo>
                    <a:pt x="1004570" y="3226785"/>
                    <a:pt x="814070" y="3230595"/>
                    <a:pt x="617220" y="3231865"/>
                  </a:cubicBezTo>
                  <a:lnTo>
                    <a:pt x="318770" y="3231865"/>
                  </a:lnTo>
                  <a:lnTo>
                    <a:pt x="168910" y="3230595"/>
                  </a:lnTo>
                  <a:lnTo>
                    <a:pt x="93980" y="3229325"/>
                  </a:lnTo>
                  <a:lnTo>
                    <a:pt x="58420" y="3229325"/>
                  </a:lnTo>
                  <a:lnTo>
                    <a:pt x="45720" y="3228055"/>
                  </a:lnTo>
                  <a:lnTo>
                    <a:pt x="48260" y="3228055"/>
                  </a:lnTo>
                  <a:cubicBezTo>
                    <a:pt x="52070" y="3085815"/>
                    <a:pt x="55880" y="2946115"/>
                    <a:pt x="58420" y="2811495"/>
                  </a:cubicBezTo>
                  <a:cubicBezTo>
                    <a:pt x="55880" y="2787365"/>
                    <a:pt x="53340" y="2763235"/>
                    <a:pt x="49530" y="2737835"/>
                  </a:cubicBezTo>
                  <a:cubicBezTo>
                    <a:pt x="46990" y="2572735"/>
                    <a:pt x="45720" y="2389855"/>
                    <a:pt x="45720" y="2246289"/>
                  </a:cubicBezTo>
                  <a:cubicBezTo>
                    <a:pt x="46990" y="2234376"/>
                    <a:pt x="48260" y="2222102"/>
                    <a:pt x="45720" y="2209467"/>
                  </a:cubicBezTo>
                  <a:lnTo>
                    <a:pt x="45720" y="2201525"/>
                  </a:lnTo>
                  <a:lnTo>
                    <a:pt x="48260" y="2199720"/>
                  </a:lnTo>
                  <a:lnTo>
                    <a:pt x="49530" y="2180226"/>
                  </a:lnTo>
                  <a:cubicBezTo>
                    <a:pt x="50800" y="2180587"/>
                    <a:pt x="53340" y="2180587"/>
                    <a:pt x="54610" y="2182031"/>
                  </a:cubicBezTo>
                  <a:lnTo>
                    <a:pt x="54610" y="2186002"/>
                  </a:lnTo>
                  <a:lnTo>
                    <a:pt x="54610" y="2182392"/>
                  </a:lnTo>
                  <a:cubicBezTo>
                    <a:pt x="55880" y="2183475"/>
                    <a:pt x="57150" y="2184919"/>
                    <a:pt x="57150" y="2187085"/>
                  </a:cubicBezTo>
                  <a:lnTo>
                    <a:pt x="57150" y="2085282"/>
                  </a:lnTo>
                  <a:cubicBezTo>
                    <a:pt x="58420" y="2086004"/>
                    <a:pt x="59690" y="2086726"/>
                    <a:pt x="58420" y="2089253"/>
                  </a:cubicBezTo>
                  <a:cubicBezTo>
                    <a:pt x="69850" y="2063261"/>
                    <a:pt x="57150" y="2052431"/>
                    <a:pt x="57150" y="2035825"/>
                  </a:cubicBezTo>
                  <a:lnTo>
                    <a:pt x="57150" y="2032576"/>
                  </a:lnTo>
                  <a:cubicBezTo>
                    <a:pt x="57150" y="2026800"/>
                    <a:pt x="59690" y="2020663"/>
                    <a:pt x="63500" y="2012721"/>
                  </a:cubicBezTo>
                  <a:cubicBezTo>
                    <a:pt x="50800" y="2008028"/>
                    <a:pt x="64770" y="1959654"/>
                    <a:pt x="54610" y="1937272"/>
                  </a:cubicBezTo>
                  <a:lnTo>
                    <a:pt x="54610" y="1929330"/>
                  </a:lnTo>
                  <a:cubicBezTo>
                    <a:pt x="57150" y="1927886"/>
                    <a:pt x="58420" y="1927164"/>
                    <a:pt x="59690" y="1928247"/>
                  </a:cubicBezTo>
                  <a:cubicBezTo>
                    <a:pt x="62230" y="1867599"/>
                    <a:pt x="63500" y="1800452"/>
                    <a:pt x="66040" y="1748829"/>
                  </a:cubicBezTo>
                  <a:cubicBezTo>
                    <a:pt x="53340" y="1704787"/>
                    <a:pt x="71120" y="1642334"/>
                    <a:pt x="54610" y="1604789"/>
                  </a:cubicBezTo>
                  <a:cubicBezTo>
                    <a:pt x="58420" y="1573382"/>
                    <a:pt x="64770" y="1522842"/>
                    <a:pt x="58420" y="1479161"/>
                  </a:cubicBezTo>
                  <a:lnTo>
                    <a:pt x="60960" y="1483493"/>
                  </a:lnTo>
                  <a:cubicBezTo>
                    <a:pt x="59690" y="1434036"/>
                    <a:pt x="59690" y="1372665"/>
                    <a:pt x="48260" y="1338731"/>
                  </a:cubicBezTo>
                  <a:cubicBezTo>
                    <a:pt x="64770" y="1324291"/>
                    <a:pt x="60960" y="1302992"/>
                    <a:pt x="66040" y="1281693"/>
                  </a:cubicBezTo>
                  <a:cubicBezTo>
                    <a:pt x="58420" y="1248842"/>
                    <a:pt x="60960" y="1182418"/>
                    <a:pt x="53340" y="1132239"/>
                  </a:cubicBezTo>
                  <a:cubicBezTo>
                    <a:pt x="60960" y="1124658"/>
                    <a:pt x="50800" y="1090723"/>
                    <a:pt x="60960" y="1088196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5128" y="58420"/>
                    <a:pt x="1241786" y="72390"/>
                    <a:pt x="1439643" y="63500"/>
                  </a:cubicBezTo>
                  <a:lnTo>
                    <a:pt x="1451421" y="66040"/>
                  </a:lnTo>
                  <a:lnTo>
                    <a:pt x="1576259" y="62230"/>
                  </a:lnTo>
                  <a:cubicBezTo>
                    <a:pt x="1573904" y="64770"/>
                    <a:pt x="1569193" y="69850"/>
                    <a:pt x="1531506" y="69850"/>
                  </a:cubicBezTo>
                  <a:cubicBezTo>
                    <a:pt x="3053122" y="73660"/>
                    <a:pt x="4621847" y="55880"/>
                    <a:pt x="6183505" y="58420"/>
                  </a:cubicBezTo>
                  <a:lnTo>
                    <a:pt x="6124619" y="62230"/>
                  </a:lnTo>
                  <a:lnTo>
                    <a:pt x="6428471" y="55880"/>
                  </a:lnTo>
                  <a:cubicBezTo>
                    <a:pt x="6426116" y="57150"/>
                    <a:pt x="6411983" y="58420"/>
                    <a:pt x="6397851" y="59690"/>
                  </a:cubicBezTo>
                  <a:cubicBezTo>
                    <a:pt x="6786499" y="66040"/>
                    <a:pt x="7189279" y="55880"/>
                    <a:pt x="7566150" y="57150"/>
                  </a:cubicBezTo>
                  <a:cubicBezTo>
                    <a:pt x="7563795" y="58420"/>
                    <a:pt x="7507264" y="62230"/>
                    <a:pt x="7559084" y="64770"/>
                  </a:cubicBezTo>
                  <a:cubicBezTo>
                    <a:pt x="7839382" y="54610"/>
                    <a:pt x="8008974" y="77470"/>
                    <a:pt x="8147944" y="57150"/>
                  </a:cubicBezTo>
                  <a:cubicBezTo>
                    <a:pt x="8162077" y="58420"/>
                    <a:pt x="8169144" y="62230"/>
                    <a:pt x="8140878" y="64770"/>
                  </a:cubicBezTo>
                  <a:cubicBezTo>
                    <a:pt x="8920530" y="58420"/>
                    <a:pt x="9382527" y="58420"/>
                    <a:pt x="9805437" y="62230"/>
                  </a:cubicBezTo>
                  <a:cubicBezTo>
                    <a:pt x="9853697" y="59690"/>
                    <a:pt x="9904497" y="58420"/>
                    <a:pt x="9955297" y="55880"/>
                  </a:cubicBezTo>
                  <a:lnTo>
                    <a:pt x="9955297" y="20320"/>
                  </a:lnTo>
                  <a:cubicBezTo>
                    <a:pt x="9677167" y="19050"/>
                    <a:pt x="9397767" y="19050"/>
                    <a:pt x="9118367" y="17780"/>
                  </a:cubicBezTo>
                  <a:cubicBezTo>
                    <a:pt x="7577928" y="12700"/>
                    <a:pt x="6131686" y="0"/>
                    <a:pt x="4522918" y="24130"/>
                  </a:cubicBezTo>
                  <a:cubicBezTo>
                    <a:pt x="4525274" y="22860"/>
                    <a:pt x="4511141" y="21590"/>
                    <a:pt x="4553539" y="20320"/>
                  </a:cubicBezTo>
                  <a:cubicBezTo>
                    <a:pt x="4089517" y="24130"/>
                    <a:pt x="3667892" y="17780"/>
                    <a:pt x="3229780" y="21590"/>
                  </a:cubicBezTo>
                  <a:lnTo>
                    <a:pt x="3232136" y="20320"/>
                  </a:lnTo>
                  <a:cubicBezTo>
                    <a:pt x="2153343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145596"/>
                    <a:pt x="20320" y="1276278"/>
                  </a:cubicBezTo>
                  <a:cubicBezTo>
                    <a:pt x="26670" y="1437646"/>
                    <a:pt x="8890" y="1593959"/>
                    <a:pt x="13970" y="1754966"/>
                  </a:cubicBezTo>
                  <a:cubicBezTo>
                    <a:pt x="7620" y="1878067"/>
                    <a:pt x="21590" y="2005862"/>
                    <a:pt x="25400" y="2132573"/>
                  </a:cubicBezTo>
                  <a:cubicBezTo>
                    <a:pt x="20320" y="2179865"/>
                    <a:pt x="13970" y="2228600"/>
                    <a:pt x="15240" y="2316195"/>
                  </a:cubicBezTo>
                  <a:lnTo>
                    <a:pt x="19050" y="2303495"/>
                  </a:lnTo>
                  <a:cubicBezTo>
                    <a:pt x="13970" y="2353025"/>
                    <a:pt x="15240" y="2407635"/>
                    <a:pt x="19050" y="2459705"/>
                  </a:cubicBezTo>
                  <a:cubicBezTo>
                    <a:pt x="17780" y="2520665"/>
                    <a:pt x="17780" y="2582895"/>
                    <a:pt x="19050" y="2645125"/>
                  </a:cubicBezTo>
                  <a:cubicBezTo>
                    <a:pt x="19050" y="2646395"/>
                    <a:pt x="19050" y="2648935"/>
                    <a:pt x="17780" y="2650205"/>
                  </a:cubicBezTo>
                  <a:lnTo>
                    <a:pt x="16510" y="2637505"/>
                  </a:lnTo>
                  <a:cubicBezTo>
                    <a:pt x="12700" y="2661635"/>
                    <a:pt x="15240" y="2689575"/>
                    <a:pt x="19050" y="2717515"/>
                  </a:cubicBezTo>
                  <a:cubicBezTo>
                    <a:pt x="19050" y="2741645"/>
                    <a:pt x="20320" y="2764505"/>
                    <a:pt x="20320" y="2788635"/>
                  </a:cubicBezTo>
                  <a:lnTo>
                    <a:pt x="24130" y="2984215"/>
                  </a:lnTo>
                  <a:cubicBezTo>
                    <a:pt x="21590" y="3033745"/>
                    <a:pt x="34290" y="3156935"/>
                    <a:pt x="15240" y="3160745"/>
                  </a:cubicBezTo>
                  <a:cubicBezTo>
                    <a:pt x="15240" y="3117565"/>
                    <a:pt x="6350" y="3228055"/>
                    <a:pt x="1270" y="3131535"/>
                  </a:cubicBezTo>
                  <a:cubicBezTo>
                    <a:pt x="0" y="3142965"/>
                    <a:pt x="0" y="3170905"/>
                    <a:pt x="0" y="3200115"/>
                  </a:cubicBezTo>
                  <a:cubicBezTo>
                    <a:pt x="0" y="3209005"/>
                    <a:pt x="1270" y="3217895"/>
                    <a:pt x="1270" y="3225515"/>
                  </a:cubicBezTo>
                  <a:cubicBezTo>
                    <a:pt x="2540" y="3243295"/>
                    <a:pt x="5080" y="3255995"/>
                    <a:pt x="7620" y="3252185"/>
                  </a:cubicBezTo>
                  <a:cubicBezTo>
                    <a:pt x="17780" y="3262345"/>
                    <a:pt x="25400" y="3306795"/>
                    <a:pt x="33020" y="3245835"/>
                  </a:cubicBezTo>
                  <a:lnTo>
                    <a:pt x="60960" y="3245835"/>
                  </a:lnTo>
                  <a:cubicBezTo>
                    <a:pt x="91440" y="3245835"/>
                    <a:pt x="121920" y="3245835"/>
                    <a:pt x="152400" y="3247105"/>
                  </a:cubicBezTo>
                  <a:cubicBezTo>
                    <a:pt x="194310" y="3248375"/>
                    <a:pt x="234950" y="3249645"/>
                    <a:pt x="273050" y="3250915"/>
                  </a:cubicBezTo>
                  <a:cubicBezTo>
                    <a:pt x="991870" y="3277585"/>
                    <a:pt x="2252271" y="3261075"/>
                    <a:pt x="3585452" y="3244565"/>
                  </a:cubicBezTo>
                  <a:cubicBezTo>
                    <a:pt x="4716065" y="3253455"/>
                    <a:pt x="5846677" y="3233135"/>
                    <a:pt x="6946669" y="3245835"/>
                  </a:cubicBezTo>
                  <a:cubicBezTo>
                    <a:pt x="6338965" y="3248375"/>
                    <a:pt x="5738327" y="3253455"/>
                    <a:pt x="5111779" y="3257265"/>
                  </a:cubicBezTo>
                  <a:cubicBezTo>
                    <a:pt x="5125912" y="3255995"/>
                    <a:pt x="5132978" y="3254725"/>
                    <a:pt x="5147110" y="3253455"/>
                  </a:cubicBezTo>
                  <a:cubicBezTo>
                    <a:pt x="5100002" y="3255995"/>
                    <a:pt x="5048182" y="3259805"/>
                    <a:pt x="4994007" y="3258535"/>
                  </a:cubicBezTo>
                  <a:cubicBezTo>
                    <a:pt x="4979874" y="3257265"/>
                    <a:pt x="5008139" y="3255995"/>
                    <a:pt x="5026983" y="3254725"/>
                  </a:cubicBezTo>
                  <a:cubicBezTo>
                    <a:pt x="4819704" y="3244565"/>
                    <a:pt x="4421634" y="3261075"/>
                    <a:pt x="4292085" y="3253455"/>
                  </a:cubicBezTo>
                  <a:cubicBezTo>
                    <a:pt x="4233199" y="3254725"/>
                    <a:pt x="4207289" y="3258535"/>
                    <a:pt x="4240265" y="3262345"/>
                  </a:cubicBezTo>
                  <a:cubicBezTo>
                    <a:pt x="3477101" y="3264885"/>
                    <a:pt x="2659763" y="3267425"/>
                    <a:pt x="1880111" y="3275045"/>
                  </a:cubicBezTo>
                  <a:cubicBezTo>
                    <a:pt x="1842424" y="3273775"/>
                    <a:pt x="1835358" y="3271235"/>
                    <a:pt x="1847135" y="3267425"/>
                  </a:cubicBezTo>
                  <a:cubicBezTo>
                    <a:pt x="1182900" y="3283935"/>
                    <a:pt x="735330" y="3277585"/>
                    <a:pt x="368300" y="3275045"/>
                  </a:cubicBezTo>
                  <a:cubicBezTo>
                    <a:pt x="354330" y="3278855"/>
                    <a:pt x="405130" y="3280125"/>
                    <a:pt x="369570" y="3283935"/>
                  </a:cubicBezTo>
                  <a:cubicBezTo>
                    <a:pt x="487680" y="3289015"/>
                    <a:pt x="585470" y="3273775"/>
                    <a:pt x="692150" y="3281395"/>
                  </a:cubicBezTo>
                  <a:lnTo>
                    <a:pt x="678180" y="3285205"/>
                  </a:lnTo>
                  <a:cubicBezTo>
                    <a:pt x="755650" y="3287745"/>
                    <a:pt x="693420" y="3275045"/>
                    <a:pt x="774700" y="3280125"/>
                  </a:cubicBezTo>
                  <a:cubicBezTo>
                    <a:pt x="806450" y="3283935"/>
                    <a:pt x="767080" y="3285205"/>
                    <a:pt x="781050" y="3286475"/>
                  </a:cubicBezTo>
                  <a:cubicBezTo>
                    <a:pt x="946150" y="3285205"/>
                    <a:pt x="1197033" y="3289015"/>
                    <a:pt x="1486752" y="3278855"/>
                  </a:cubicBezTo>
                  <a:cubicBezTo>
                    <a:pt x="1557416" y="3287745"/>
                    <a:pt x="1816514" y="3278855"/>
                    <a:pt x="1929576" y="3287745"/>
                  </a:cubicBezTo>
                  <a:cubicBezTo>
                    <a:pt x="2009661" y="3283935"/>
                    <a:pt x="2087390" y="3285205"/>
                    <a:pt x="2118011" y="3278855"/>
                  </a:cubicBezTo>
                  <a:cubicBezTo>
                    <a:pt x="3192093" y="3283935"/>
                    <a:pt x="4289729" y="3275045"/>
                    <a:pt x="5389721" y="3275045"/>
                  </a:cubicBezTo>
                  <a:cubicBezTo>
                    <a:pt x="5905563" y="3257265"/>
                    <a:pt x="6520333" y="3278855"/>
                    <a:pt x="7132749" y="3272505"/>
                  </a:cubicBezTo>
                  <a:cubicBezTo>
                    <a:pt x="7137459" y="3272505"/>
                    <a:pt x="7135104" y="3273775"/>
                    <a:pt x="7132749" y="3273775"/>
                  </a:cubicBezTo>
                  <a:cubicBezTo>
                    <a:pt x="7332961" y="3269965"/>
                    <a:pt x="7622681" y="3267425"/>
                    <a:pt x="7860580" y="3269965"/>
                  </a:cubicBezTo>
                  <a:lnTo>
                    <a:pt x="8063149" y="3262345"/>
                  </a:lnTo>
                  <a:cubicBezTo>
                    <a:pt x="8517749" y="3267425"/>
                    <a:pt x="8977060" y="3269965"/>
                    <a:pt x="9230127" y="3269965"/>
                  </a:cubicBezTo>
                  <a:lnTo>
                    <a:pt x="9868937" y="3269965"/>
                  </a:lnTo>
                  <a:cubicBezTo>
                    <a:pt x="9865127" y="3271235"/>
                    <a:pt x="9853697" y="3272505"/>
                    <a:pt x="9829567" y="3273775"/>
                  </a:cubicBezTo>
                  <a:cubicBezTo>
                    <a:pt x="9848617" y="3275045"/>
                    <a:pt x="9921007" y="3275045"/>
                    <a:pt x="9956567" y="3271235"/>
                  </a:cubicBezTo>
                  <a:cubicBezTo>
                    <a:pt x="9961647" y="3271235"/>
                    <a:pt x="9966727" y="3269965"/>
                    <a:pt x="9970537" y="3269965"/>
                  </a:cubicBezTo>
                  <a:lnTo>
                    <a:pt x="9995937" y="3269965"/>
                  </a:lnTo>
                  <a:lnTo>
                    <a:pt x="9995937" y="3254725"/>
                  </a:lnTo>
                  <a:cubicBezTo>
                    <a:pt x="10003557" y="3250915"/>
                    <a:pt x="9989587" y="3252185"/>
                    <a:pt x="9995937" y="3244565"/>
                  </a:cubicBezTo>
                  <a:lnTo>
                    <a:pt x="9995937" y="2938495"/>
                  </a:lnTo>
                  <a:cubicBezTo>
                    <a:pt x="10001017" y="2957545"/>
                    <a:pt x="9993397" y="3021045"/>
                    <a:pt x="10002287" y="3012155"/>
                  </a:cubicBezTo>
                  <a:cubicBezTo>
                    <a:pt x="10006097" y="2967705"/>
                    <a:pt x="9999747" y="2948655"/>
                    <a:pt x="9995937" y="2938495"/>
                  </a:cubicBezTo>
                  <a:cubicBezTo>
                    <a:pt x="9995937" y="2756885"/>
                    <a:pt x="9997207" y="2574005"/>
                    <a:pt x="9997207" y="2392395"/>
                  </a:cubicBezTo>
                  <a:cubicBezTo>
                    <a:pt x="9998477" y="2276825"/>
                    <a:pt x="9998477" y="2233654"/>
                    <a:pt x="9999747" y="2201525"/>
                  </a:cubicBezTo>
                  <a:cubicBezTo>
                    <a:pt x="10006097" y="2331435"/>
                    <a:pt x="10001017" y="2619725"/>
                    <a:pt x="9999747" y="2902935"/>
                  </a:cubicBezTo>
                  <a:cubicBezTo>
                    <a:pt x="10003557" y="2916905"/>
                    <a:pt x="10004827" y="2866105"/>
                    <a:pt x="10008637" y="2901665"/>
                  </a:cubicBezTo>
                  <a:cubicBezTo>
                    <a:pt x="10013717" y="2783555"/>
                    <a:pt x="9998477" y="2685765"/>
                    <a:pt x="10006097" y="2579085"/>
                  </a:cubicBezTo>
                  <a:lnTo>
                    <a:pt x="10009907" y="2593055"/>
                  </a:lnTo>
                  <a:cubicBezTo>
                    <a:pt x="10012447" y="2515585"/>
                    <a:pt x="9999747" y="2577815"/>
                    <a:pt x="10004827" y="2496535"/>
                  </a:cubicBezTo>
                  <a:cubicBezTo>
                    <a:pt x="10009907" y="2467325"/>
                    <a:pt x="10011177" y="2507965"/>
                    <a:pt x="10012447" y="2492725"/>
                  </a:cubicBezTo>
                  <a:close/>
                  <a:moveTo>
                    <a:pt x="9540007" y="3243295"/>
                  </a:moveTo>
                  <a:lnTo>
                    <a:pt x="9567947" y="3243295"/>
                  </a:lnTo>
                  <a:cubicBezTo>
                    <a:pt x="9561597" y="3242025"/>
                    <a:pt x="9552707" y="3242025"/>
                    <a:pt x="9540007" y="3243295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34955"/>
            <a:ext cx="18288000" cy="170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9"/>
              </a:lnSpc>
            </a:pPr>
            <a:r>
              <a:rPr lang="en-US" sz="9799">
                <a:solidFill>
                  <a:srgbClr val="F6F3E4"/>
                </a:solidFill>
                <a:latin typeface="Belleza"/>
              </a:rPr>
              <a:t>Must Eat Places in Delhi!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1403"/>
          <a:stretch/>
        </p:blipFill>
        <p:spPr>
          <a:xfrm>
            <a:off x="14693382" y="1375498"/>
            <a:ext cx="3520253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16436" y="4603640"/>
            <a:ext cx="8637966" cy="497509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888528" y="6236850"/>
            <a:ext cx="5730937" cy="3341881"/>
            <a:chOff x="0" y="0"/>
            <a:chExt cx="8268520" cy="48216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8519" cy="4821622"/>
            </a:xfrm>
            <a:custGeom>
              <a:avLst/>
              <a:gdLst/>
              <a:ahLst/>
              <a:cxnLst/>
              <a:rect l="l" t="t" r="r" b="b"/>
              <a:pathLst>
                <a:path w="8268519" h="4821622">
                  <a:moveTo>
                    <a:pt x="8268519" y="279400"/>
                  </a:moveTo>
                  <a:lnTo>
                    <a:pt x="8268519" y="0"/>
                  </a:lnTo>
                  <a:lnTo>
                    <a:pt x="0" y="0"/>
                  </a:lnTo>
                  <a:lnTo>
                    <a:pt x="0" y="4821622"/>
                  </a:lnTo>
                  <a:lnTo>
                    <a:pt x="8268519" y="4821622"/>
                  </a:lnTo>
                  <a:lnTo>
                    <a:pt x="8268519" y="279400"/>
                  </a:lnTo>
                  <a:close/>
                  <a:moveTo>
                    <a:pt x="8189779" y="279400"/>
                  </a:moveTo>
                  <a:lnTo>
                    <a:pt x="8189779" y="4742881"/>
                  </a:lnTo>
                  <a:lnTo>
                    <a:pt x="78740" y="4742881"/>
                  </a:lnTo>
                  <a:lnTo>
                    <a:pt x="78740" y="78740"/>
                  </a:lnTo>
                  <a:lnTo>
                    <a:pt x="8189779" y="78740"/>
                  </a:lnTo>
                  <a:lnTo>
                    <a:pt x="8189779" y="279400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08702" y="6541899"/>
            <a:ext cx="5290589" cy="271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1"/>
              </a:lnSpc>
            </a:pPr>
            <a:r>
              <a:rPr lang="en-US" sz="3079" dirty="0">
                <a:solidFill>
                  <a:srgbClr val="000000"/>
                </a:solidFill>
                <a:latin typeface="Open Sans"/>
              </a:rPr>
              <a:t>Based on the number of votes, “</a:t>
            </a:r>
            <a:r>
              <a:rPr lang="en-US" sz="3079" b="1" dirty="0">
                <a:solidFill>
                  <a:srgbClr val="000000"/>
                </a:solidFill>
                <a:latin typeface="Open Sans"/>
              </a:rPr>
              <a:t>Connaught Place”</a:t>
            </a:r>
            <a:r>
              <a:rPr lang="en-US" sz="3079" dirty="0">
                <a:solidFill>
                  <a:srgbClr val="000000"/>
                </a:solidFill>
                <a:latin typeface="Open Sans"/>
              </a:rPr>
              <a:t> is the place which you cant afford to miss in your trip to Delhi or for a fun evening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 l="11644" r="11644"/>
          <a:stretch>
            <a:fillRect/>
          </a:stretch>
        </p:blipFill>
        <p:spPr>
          <a:xfrm rot="5525418">
            <a:off x="7433422" y="7287697"/>
            <a:ext cx="986387" cy="205322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144000" y="4509366"/>
            <a:ext cx="8900075" cy="5298806"/>
            <a:chOff x="0" y="0"/>
            <a:chExt cx="11791580" cy="7020311"/>
          </a:xfrm>
        </p:grpSpPr>
        <p:sp>
          <p:nvSpPr>
            <p:cNvPr id="5" name="Freeform 5"/>
            <p:cNvSpPr/>
            <p:nvPr/>
          </p:nvSpPr>
          <p:spPr>
            <a:xfrm>
              <a:off x="1270" y="-10160"/>
              <a:ext cx="11787770" cy="7044441"/>
            </a:xfrm>
            <a:custGeom>
              <a:avLst/>
              <a:gdLst/>
              <a:ahLst/>
              <a:cxnLst/>
              <a:rect l="l" t="t" r="r" b="b"/>
              <a:pathLst>
                <a:path w="11787770" h="7044441">
                  <a:moveTo>
                    <a:pt x="11785230" y="6230371"/>
                  </a:moveTo>
                  <a:cubicBezTo>
                    <a:pt x="11783959" y="6065271"/>
                    <a:pt x="11787770" y="5875969"/>
                    <a:pt x="11777609" y="5695551"/>
                  </a:cubicBezTo>
                  <a:cubicBezTo>
                    <a:pt x="11786500" y="5651547"/>
                    <a:pt x="11777609" y="5490197"/>
                    <a:pt x="11786500" y="5419790"/>
                  </a:cubicBezTo>
                  <a:cubicBezTo>
                    <a:pt x="11782690" y="5369918"/>
                    <a:pt x="11783959" y="5320047"/>
                    <a:pt x="11777609" y="5302445"/>
                  </a:cubicBezTo>
                  <a:lnTo>
                    <a:pt x="11777609" y="5254040"/>
                  </a:lnTo>
                  <a:cubicBezTo>
                    <a:pt x="11780150" y="4731854"/>
                    <a:pt x="11781420" y="4227270"/>
                    <a:pt x="11775070" y="3703618"/>
                  </a:cubicBezTo>
                  <a:cubicBezTo>
                    <a:pt x="11775070" y="3556937"/>
                    <a:pt x="11773800" y="3411722"/>
                    <a:pt x="11773800" y="3265040"/>
                  </a:cubicBezTo>
                  <a:cubicBezTo>
                    <a:pt x="11771259" y="3226903"/>
                    <a:pt x="11769990" y="3187299"/>
                    <a:pt x="11768720" y="3146229"/>
                  </a:cubicBezTo>
                  <a:cubicBezTo>
                    <a:pt x="11767450" y="2964344"/>
                    <a:pt x="11769990" y="2789793"/>
                    <a:pt x="11769990" y="2616709"/>
                  </a:cubicBezTo>
                  <a:cubicBezTo>
                    <a:pt x="11772530" y="2472961"/>
                    <a:pt x="11773800" y="2324813"/>
                    <a:pt x="11771259" y="2178132"/>
                  </a:cubicBezTo>
                  <a:cubicBezTo>
                    <a:pt x="11771259" y="2175198"/>
                    <a:pt x="11772530" y="2176665"/>
                    <a:pt x="11772530" y="2178132"/>
                  </a:cubicBezTo>
                  <a:cubicBezTo>
                    <a:pt x="11768720" y="2053452"/>
                    <a:pt x="11766180" y="1873034"/>
                    <a:pt x="11768720" y="1724886"/>
                  </a:cubicBezTo>
                  <a:lnTo>
                    <a:pt x="11763640" y="1639811"/>
                  </a:lnTo>
                  <a:lnTo>
                    <a:pt x="11763640" y="1400720"/>
                  </a:lnTo>
                  <a:cubicBezTo>
                    <a:pt x="11766180" y="1182165"/>
                    <a:pt x="11768720" y="974090"/>
                    <a:pt x="11768720" y="783590"/>
                  </a:cubicBezTo>
                  <a:cubicBezTo>
                    <a:pt x="11768720" y="548640"/>
                    <a:pt x="11768720" y="311150"/>
                    <a:pt x="11769990" y="74930"/>
                  </a:cubicBezTo>
                  <a:lnTo>
                    <a:pt x="11769990" y="17780"/>
                  </a:lnTo>
                  <a:lnTo>
                    <a:pt x="11729350" y="17780"/>
                  </a:lnTo>
                  <a:lnTo>
                    <a:pt x="11729350" y="52070"/>
                  </a:lnTo>
                  <a:lnTo>
                    <a:pt x="11735700" y="52070"/>
                  </a:lnTo>
                  <a:lnTo>
                    <a:pt x="11735700" y="74930"/>
                  </a:lnTo>
                  <a:cubicBezTo>
                    <a:pt x="11735700" y="100330"/>
                    <a:pt x="11736970" y="127000"/>
                    <a:pt x="11736970" y="153670"/>
                  </a:cubicBezTo>
                  <a:cubicBezTo>
                    <a:pt x="11736970" y="191770"/>
                    <a:pt x="11736970" y="231140"/>
                    <a:pt x="11738240" y="270510"/>
                  </a:cubicBezTo>
                  <a:lnTo>
                    <a:pt x="11738240" y="508000"/>
                  </a:lnTo>
                  <a:cubicBezTo>
                    <a:pt x="11738240" y="661670"/>
                    <a:pt x="11739509" y="815340"/>
                    <a:pt x="11744590" y="965200"/>
                  </a:cubicBezTo>
                  <a:lnTo>
                    <a:pt x="11739509" y="955040"/>
                  </a:lnTo>
                  <a:cubicBezTo>
                    <a:pt x="11742050" y="993140"/>
                    <a:pt x="11742050" y="1033780"/>
                    <a:pt x="11743320" y="1079488"/>
                  </a:cubicBezTo>
                  <a:cubicBezTo>
                    <a:pt x="11743320" y="1105891"/>
                    <a:pt x="11744590" y="1132293"/>
                    <a:pt x="11744590" y="1160163"/>
                  </a:cubicBezTo>
                  <a:cubicBezTo>
                    <a:pt x="11745859" y="1327380"/>
                    <a:pt x="11740780" y="1501930"/>
                    <a:pt x="11744590" y="1669147"/>
                  </a:cubicBezTo>
                  <a:lnTo>
                    <a:pt x="11742050" y="1653012"/>
                  </a:lnTo>
                  <a:cubicBezTo>
                    <a:pt x="11740780" y="1889169"/>
                    <a:pt x="11742050" y="2117992"/>
                    <a:pt x="11743320" y="2343882"/>
                  </a:cubicBezTo>
                  <a:cubicBezTo>
                    <a:pt x="11743320" y="2450959"/>
                    <a:pt x="11742050" y="2558036"/>
                    <a:pt x="11743320" y="2665114"/>
                  </a:cubicBezTo>
                  <a:cubicBezTo>
                    <a:pt x="11742050" y="2901271"/>
                    <a:pt x="11745859" y="3059687"/>
                    <a:pt x="11745859" y="3297311"/>
                  </a:cubicBezTo>
                  <a:lnTo>
                    <a:pt x="11740780" y="3303178"/>
                  </a:lnTo>
                  <a:cubicBezTo>
                    <a:pt x="11758559" y="3702151"/>
                    <a:pt x="11725540" y="4140728"/>
                    <a:pt x="11744590" y="4555837"/>
                  </a:cubicBezTo>
                  <a:lnTo>
                    <a:pt x="11738240" y="4526501"/>
                  </a:lnTo>
                  <a:cubicBezTo>
                    <a:pt x="11748400" y="4591040"/>
                    <a:pt x="11734430" y="4777326"/>
                    <a:pt x="11750940" y="4753856"/>
                  </a:cubicBezTo>
                  <a:lnTo>
                    <a:pt x="11745859" y="4827197"/>
                  </a:lnTo>
                  <a:cubicBezTo>
                    <a:pt x="11767450" y="5108826"/>
                    <a:pt x="11735700" y="5340582"/>
                    <a:pt x="11749670" y="5686750"/>
                  </a:cubicBezTo>
                  <a:lnTo>
                    <a:pt x="11745859" y="5664748"/>
                  </a:lnTo>
                  <a:cubicBezTo>
                    <a:pt x="11748400" y="5757157"/>
                    <a:pt x="11750940" y="5864234"/>
                    <a:pt x="11747130" y="5931708"/>
                  </a:cubicBezTo>
                  <a:cubicBezTo>
                    <a:pt x="11747130" y="5921440"/>
                    <a:pt x="11745859" y="5925841"/>
                    <a:pt x="11744590" y="5903839"/>
                  </a:cubicBezTo>
                  <a:cubicBezTo>
                    <a:pt x="11729350" y="6165601"/>
                    <a:pt x="11745859" y="6443731"/>
                    <a:pt x="11745859" y="6707891"/>
                  </a:cubicBezTo>
                  <a:lnTo>
                    <a:pt x="11738240" y="6677410"/>
                  </a:lnTo>
                  <a:cubicBezTo>
                    <a:pt x="11740780" y="6715510"/>
                    <a:pt x="11742050" y="6765041"/>
                    <a:pt x="11742050" y="6818381"/>
                  </a:cubicBezTo>
                  <a:lnTo>
                    <a:pt x="11742050" y="6979671"/>
                  </a:lnTo>
                  <a:cubicBezTo>
                    <a:pt x="11738240" y="6979671"/>
                    <a:pt x="11735700" y="6978401"/>
                    <a:pt x="11730620" y="6978401"/>
                  </a:cubicBezTo>
                  <a:lnTo>
                    <a:pt x="11728080" y="6979671"/>
                  </a:lnTo>
                  <a:lnTo>
                    <a:pt x="11716650" y="6984751"/>
                  </a:lnTo>
                  <a:lnTo>
                    <a:pt x="11709030" y="6984751"/>
                  </a:lnTo>
                  <a:cubicBezTo>
                    <a:pt x="11688709" y="6979671"/>
                    <a:pt x="11692520" y="6982210"/>
                    <a:pt x="11683630" y="6977131"/>
                  </a:cubicBezTo>
                  <a:cubicBezTo>
                    <a:pt x="11579490" y="6975860"/>
                    <a:pt x="11565520" y="6965701"/>
                    <a:pt x="11491859" y="6960621"/>
                  </a:cubicBezTo>
                  <a:cubicBezTo>
                    <a:pt x="11491859" y="6960621"/>
                    <a:pt x="11493130" y="6960621"/>
                    <a:pt x="11491859" y="6961891"/>
                  </a:cubicBezTo>
                  <a:cubicBezTo>
                    <a:pt x="11441059" y="6970781"/>
                    <a:pt x="11371209" y="6965701"/>
                    <a:pt x="11330570" y="6964431"/>
                  </a:cubicBezTo>
                  <a:lnTo>
                    <a:pt x="11314059" y="6960621"/>
                  </a:lnTo>
                  <a:cubicBezTo>
                    <a:pt x="11289930" y="6951731"/>
                    <a:pt x="11195950" y="6977131"/>
                    <a:pt x="11227700" y="6963160"/>
                  </a:cubicBezTo>
                  <a:cubicBezTo>
                    <a:pt x="11016880" y="6966971"/>
                    <a:pt x="10775580" y="6966971"/>
                    <a:pt x="10260518" y="6966971"/>
                  </a:cubicBezTo>
                  <a:cubicBezTo>
                    <a:pt x="10185639" y="6973321"/>
                    <a:pt x="9851567" y="6966971"/>
                    <a:pt x="9969644" y="6977131"/>
                  </a:cubicBezTo>
                  <a:cubicBezTo>
                    <a:pt x="9837167" y="6964431"/>
                    <a:pt x="9439736" y="6961891"/>
                    <a:pt x="9292859" y="6961891"/>
                  </a:cubicBezTo>
                  <a:cubicBezTo>
                    <a:pt x="9298619" y="6960621"/>
                    <a:pt x="9304379" y="6959351"/>
                    <a:pt x="9327419" y="6959351"/>
                  </a:cubicBezTo>
                  <a:cubicBezTo>
                    <a:pt x="9042305" y="6942841"/>
                    <a:pt x="8987586" y="6974591"/>
                    <a:pt x="8719752" y="6954271"/>
                  </a:cubicBezTo>
                  <a:cubicBezTo>
                    <a:pt x="8676553" y="6968241"/>
                    <a:pt x="8233043" y="6950460"/>
                    <a:pt x="8080406" y="6965701"/>
                  </a:cubicBezTo>
                  <a:cubicBezTo>
                    <a:pt x="8048727" y="6963160"/>
                    <a:pt x="8037208" y="6959351"/>
                    <a:pt x="8048727" y="6958081"/>
                  </a:cubicBezTo>
                  <a:cubicBezTo>
                    <a:pt x="7564898" y="6955541"/>
                    <a:pt x="7032110" y="6954271"/>
                    <a:pt x="6626039" y="6951731"/>
                  </a:cubicBezTo>
                  <a:cubicBezTo>
                    <a:pt x="6277567" y="6964431"/>
                    <a:pt x="5782218" y="6946651"/>
                    <a:pt x="5479825" y="6963160"/>
                  </a:cubicBezTo>
                  <a:cubicBezTo>
                    <a:pt x="5232151" y="6959351"/>
                    <a:pt x="4828960" y="6953001"/>
                    <a:pt x="4483368" y="6959351"/>
                  </a:cubicBezTo>
                  <a:lnTo>
                    <a:pt x="4517927" y="6956810"/>
                  </a:lnTo>
                  <a:cubicBezTo>
                    <a:pt x="4126256" y="6958081"/>
                    <a:pt x="3636667" y="6958081"/>
                    <a:pt x="3368833" y="6969510"/>
                  </a:cubicBezTo>
                  <a:cubicBezTo>
                    <a:pt x="3253636" y="6953001"/>
                    <a:pt x="3083720" y="6956810"/>
                    <a:pt x="2913804" y="6951731"/>
                  </a:cubicBezTo>
                  <a:cubicBezTo>
                    <a:pt x="2651729" y="6959351"/>
                    <a:pt x="2124701" y="6956810"/>
                    <a:pt x="1724391" y="6964431"/>
                  </a:cubicBezTo>
                  <a:cubicBezTo>
                    <a:pt x="1663912" y="6956810"/>
                    <a:pt x="1396078" y="6968241"/>
                    <a:pt x="1375918" y="6956810"/>
                  </a:cubicBezTo>
                  <a:cubicBezTo>
                    <a:pt x="1004570" y="6964431"/>
                    <a:pt x="814070" y="6968241"/>
                    <a:pt x="617220" y="6969510"/>
                  </a:cubicBezTo>
                  <a:lnTo>
                    <a:pt x="318770" y="6969510"/>
                  </a:lnTo>
                  <a:lnTo>
                    <a:pt x="168910" y="6968241"/>
                  </a:lnTo>
                  <a:lnTo>
                    <a:pt x="93980" y="6966971"/>
                  </a:lnTo>
                  <a:lnTo>
                    <a:pt x="58420" y="6966971"/>
                  </a:lnTo>
                  <a:lnTo>
                    <a:pt x="45720" y="6965701"/>
                  </a:lnTo>
                  <a:lnTo>
                    <a:pt x="48260" y="6965701"/>
                  </a:lnTo>
                  <a:cubicBezTo>
                    <a:pt x="52070" y="6823460"/>
                    <a:pt x="55880" y="6683760"/>
                    <a:pt x="58420" y="6549141"/>
                  </a:cubicBezTo>
                  <a:cubicBezTo>
                    <a:pt x="55880" y="6525010"/>
                    <a:pt x="53340" y="6500881"/>
                    <a:pt x="49530" y="6475481"/>
                  </a:cubicBezTo>
                  <a:cubicBezTo>
                    <a:pt x="46990" y="6310381"/>
                    <a:pt x="45720" y="6127501"/>
                    <a:pt x="45720" y="5936108"/>
                  </a:cubicBezTo>
                  <a:cubicBezTo>
                    <a:pt x="46990" y="5887704"/>
                    <a:pt x="48260" y="5837832"/>
                    <a:pt x="45720" y="5786493"/>
                  </a:cubicBezTo>
                  <a:lnTo>
                    <a:pt x="45720" y="5754224"/>
                  </a:lnTo>
                  <a:lnTo>
                    <a:pt x="48260" y="5746890"/>
                  </a:lnTo>
                  <a:lnTo>
                    <a:pt x="49530" y="5667682"/>
                  </a:lnTo>
                  <a:cubicBezTo>
                    <a:pt x="50800" y="5669148"/>
                    <a:pt x="53340" y="5669148"/>
                    <a:pt x="54610" y="5675016"/>
                  </a:cubicBezTo>
                  <a:lnTo>
                    <a:pt x="54610" y="5691150"/>
                  </a:lnTo>
                  <a:lnTo>
                    <a:pt x="54610" y="5676482"/>
                  </a:lnTo>
                  <a:cubicBezTo>
                    <a:pt x="55880" y="5680883"/>
                    <a:pt x="57150" y="5686750"/>
                    <a:pt x="57150" y="5695551"/>
                  </a:cubicBezTo>
                  <a:lnTo>
                    <a:pt x="57150" y="5281910"/>
                  </a:lnTo>
                  <a:cubicBezTo>
                    <a:pt x="58420" y="5284843"/>
                    <a:pt x="59690" y="5287777"/>
                    <a:pt x="58420" y="5298045"/>
                  </a:cubicBezTo>
                  <a:cubicBezTo>
                    <a:pt x="69850" y="5192434"/>
                    <a:pt x="57150" y="5148429"/>
                    <a:pt x="57150" y="5080956"/>
                  </a:cubicBezTo>
                  <a:lnTo>
                    <a:pt x="57150" y="5067755"/>
                  </a:lnTo>
                  <a:cubicBezTo>
                    <a:pt x="57150" y="5044286"/>
                    <a:pt x="59690" y="5019350"/>
                    <a:pt x="63500" y="4987080"/>
                  </a:cubicBezTo>
                  <a:cubicBezTo>
                    <a:pt x="50800" y="4968011"/>
                    <a:pt x="64770" y="4771459"/>
                    <a:pt x="54610" y="4680516"/>
                  </a:cubicBezTo>
                  <a:lnTo>
                    <a:pt x="54610" y="4648246"/>
                  </a:lnTo>
                  <a:cubicBezTo>
                    <a:pt x="57150" y="4642379"/>
                    <a:pt x="58420" y="4639445"/>
                    <a:pt x="59690" y="4643845"/>
                  </a:cubicBezTo>
                  <a:cubicBezTo>
                    <a:pt x="62230" y="4397421"/>
                    <a:pt x="63500" y="4124593"/>
                    <a:pt x="66040" y="3914839"/>
                  </a:cubicBezTo>
                  <a:cubicBezTo>
                    <a:pt x="53340" y="3735888"/>
                    <a:pt x="71120" y="3482129"/>
                    <a:pt x="54610" y="3329580"/>
                  </a:cubicBezTo>
                  <a:cubicBezTo>
                    <a:pt x="58420" y="3201968"/>
                    <a:pt x="64770" y="2996614"/>
                    <a:pt x="58420" y="2819129"/>
                  </a:cubicBezTo>
                  <a:lnTo>
                    <a:pt x="60960" y="2836731"/>
                  </a:lnTo>
                  <a:cubicBezTo>
                    <a:pt x="59690" y="2635777"/>
                    <a:pt x="59690" y="2386419"/>
                    <a:pt x="48260" y="2248538"/>
                  </a:cubicBezTo>
                  <a:cubicBezTo>
                    <a:pt x="64770" y="2189866"/>
                    <a:pt x="60960" y="2103324"/>
                    <a:pt x="66040" y="2016782"/>
                  </a:cubicBezTo>
                  <a:cubicBezTo>
                    <a:pt x="58420" y="1883302"/>
                    <a:pt x="60960" y="1613408"/>
                    <a:pt x="53340" y="1409521"/>
                  </a:cubicBezTo>
                  <a:cubicBezTo>
                    <a:pt x="60960" y="1378718"/>
                    <a:pt x="50800" y="1240837"/>
                    <a:pt x="60960" y="1230570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3525" y="58420"/>
                    <a:pt x="1289520" y="72390"/>
                    <a:pt x="1531435" y="63500"/>
                  </a:cubicBezTo>
                  <a:lnTo>
                    <a:pt x="1545834" y="66040"/>
                  </a:lnTo>
                  <a:lnTo>
                    <a:pt x="1698471" y="62230"/>
                  </a:lnTo>
                  <a:cubicBezTo>
                    <a:pt x="1695591" y="64770"/>
                    <a:pt x="1689831" y="69850"/>
                    <a:pt x="1643752" y="69850"/>
                  </a:cubicBezTo>
                  <a:cubicBezTo>
                    <a:pt x="3504190" y="73660"/>
                    <a:pt x="5422226" y="55880"/>
                    <a:pt x="7331623" y="58420"/>
                  </a:cubicBezTo>
                  <a:lnTo>
                    <a:pt x="7259625" y="62230"/>
                  </a:lnTo>
                  <a:lnTo>
                    <a:pt x="7631137" y="55880"/>
                  </a:lnTo>
                  <a:cubicBezTo>
                    <a:pt x="7628257" y="57150"/>
                    <a:pt x="7610977" y="58420"/>
                    <a:pt x="7593697" y="59690"/>
                  </a:cubicBezTo>
                  <a:cubicBezTo>
                    <a:pt x="8068887" y="66040"/>
                    <a:pt x="8561355" y="55880"/>
                    <a:pt x="9022145" y="57150"/>
                  </a:cubicBezTo>
                  <a:cubicBezTo>
                    <a:pt x="9019265" y="58420"/>
                    <a:pt x="8950146" y="62230"/>
                    <a:pt x="9013505" y="64770"/>
                  </a:cubicBezTo>
                  <a:cubicBezTo>
                    <a:pt x="9356218" y="54610"/>
                    <a:pt x="9563573" y="77470"/>
                    <a:pt x="9733489" y="57150"/>
                  </a:cubicBezTo>
                  <a:cubicBezTo>
                    <a:pt x="9750769" y="58420"/>
                    <a:pt x="9759409" y="62230"/>
                    <a:pt x="9724850" y="64770"/>
                  </a:cubicBezTo>
                  <a:cubicBezTo>
                    <a:pt x="10678108" y="58420"/>
                    <a:pt x="11155309" y="58420"/>
                    <a:pt x="11578219" y="62230"/>
                  </a:cubicBezTo>
                  <a:cubicBezTo>
                    <a:pt x="11626480" y="59690"/>
                    <a:pt x="11677280" y="58420"/>
                    <a:pt x="11728080" y="55880"/>
                  </a:cubicBezTo>
                  <a:lnTo>
                    <a:pt x="11728080" y="20320"/>
                  </a:lnTo>
                  <a:cubicBezTo>
                    <a:pt x="11449950" y="19050"/>
                    <a:pt x="11170550" y="19050"/>
                    <a:pt x="10891150" y="17780"/>
                  </a:cubicBezTo>
                  <a:cubicBezTo>
                    <a:pt x="9036545" y="12700"/>
                    <a:pt x="7268265" y="0"/>
                    <a:pt x="5301270" y="24130"/>
                  </a:cubicBezTo>
                  <a:cubicBezTo>
                    <a:pt x="5304150" y="22860"/>
                    <a:pt x="5286870" y="21590"/>
                    <a:pt x="5338709" y="20320"/>
                  </a:cubicBezTo>
                  <a:cubicBezTo>
                    <a:pt x="4771362" y="24130"/>
                    <a:pt x="4255853" y="17780"/>
                    <a:pt x="3720185" y="21590"/>
                  </a:cubicBezTo>
                  <a:lnTo>
                    <a:pt x="3723065" y="20320"/>
                  </a:lnTo>
                  <a:cubicBezTo>
                    <a:pt x="2404055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463793"/>
                    <a:pt x="20320" y="1994780"/>
                  </a:cubicBezTo>
                  <a:cubicBezTo>
                    <a:pt x="26670" y="2650446"/>
                    <a:pt x="8890" y="3285576"/>
                    <a:pt x="13970" y="3939775"/>
                  </a:cubicBezTo>
                  <a:cubicBezTo>
                    <a:pt x="7620" y="4439959"/>
                    <a:pt x="21590" y="4959211"/>
                    <a:pt x="25400" y="5474062"/>
                  </a:cubicBezTo>
                  <a:cubicBezTo>
                    <a:pt x="20320" y="5666215"/>
                    <a:pt x="13970" y="5864235"/>
                    <a:pt x="15240" y="6053841"/>
                  </a:cubicBezTo>
                  <a:lnTo>
                    <a:pt x="19050" y="6041141"/>
                  </a:lnTo>
                  <a:cubicBezTo>
                    <a:pt x="13970" y="6090671"/>
                    <a:pt x="15240" y="6145281"/>
                    <a:pt x="19050" y="6197351"/>
                  </a:cubicBezTo>
                  <a:cubicBezTo>
                    <a:pt x="17780" y="6258311"/>
                    <a:pt x="17780" y="6320541"/>
                    <a:pt x="19050" y="6382771"/>
                  </a:cubicBezTo>
                  <a:cubicBezTo>
                    <a:pt x="19050" y="6384041"/>
                    <a:pt x="19050" y="6386581"/>
                    <a:pt x="17780" y="6387851"/>
                  </a:cubicBezTo>
                  <a:lnTo>
                    <a:pt x="16510" y="6375151"/>
                  </a:lnTo>
                  <a:cubicBezTo>
                    <a:pt x="12700" y="6399281"/>
                    <a:pt x="15240" y="6427221"/>
                    <a:pt x="19050" y="6455161"/>
                  </a:cubicBezTo>
                  <a:cubicBezTo>
                    <a:pt x="19050" y="6479291"/>
                    <a:pt x="20320" y="6502151"/>
                    <a:pt x="20320" y="6526281"/>
                  </a:cubicBezTo>
                  <a:lnTo>
                    <a:pt x="24130" y="6721860"/>
                  </a:lnTo>
                  <a:cubicBezTo>
                    <a:pt x="21590" y="6771391"/>
                    <a:pt x="34290" y="6894581"/>
                    <a:pt x="15240" y="6898391"/>
                  </a:cubicBezTo>
                  <a:cubicBezTo>
                    <a:pt x="15240" y="6855210"/>
                    <a:pt x="6350" y="6965701"/>
                    <a:pt x="1270" y="6869181"/>
                  </a:cubicBezTo>
                  <a:cubicBezTo>
                    <a:pt x="0" y="6880610"/>
                    <a:pt x="0" y="6908551"/>
                    <a:pt x="0" y="6937760"/>
                  </a:cubicBezTo>
                  <a:cubicBezTo>
                    <a:pt x="0" y="6946651"/>
                    <a:pt x="1270" y="6955541"/>
                    <a:pt x="1270" y="6963160"/>
                  </a:cubicBezTo>
                  <a:cubicBezTo>
                    <a:pt x="2540" y="6980941"/>
                    <a:pt x="5080" y="6993641"/>
                    <a:pt x="7620" y="6989831"/>
                  </a:cubicBezTo>
                  <a:cubicBezTo>
                    <a:pt x="17780" y="6999991"/>
                    <a:pt x="25400" y="7044441"/>
                    <a:pt x="33020" y="6983481"/>
                  </a:cubicBezTo>
                  <a:lnTo>
                    <a:pt x="60960" y="6983481"/>
                  </a:lnTo>
                  <a:cubicBezTo>
                    <a:pt x="91440" y="6983481"/>
                    <a:pt x="121920" y="6983481"/>
                    <a:pt x="152400" y="6984751"/>
                  </a:cubicBezTo>
                  <a:cubicBezTo>
                    <a:pt x="194310" y="6986021"/>
                    <a:pt x="234950" y="6987291"/>
                    <a:pt x="273050" y="6988560"/>
                  </a:cubicBezTo>
                  <a:cubicBezTo>
                    <a:pt x="991870" y="7015231"/>
                    <a:pt x="2525012" y="6998721"/>
                    <a:pt x="4155055" y="6982210"/>
                  </a:cubicBezTo>
                  <a:cubicBezTo>
                    <a:pt x="5537424" y="6991101"/>
                    <a:pt x="6919793" y="6970781"/>
                    <a:pt x="8264722" y="6983481"/>
                  </a:cubicBezTo>
                  <a:cubicBezTo>
                    <a:pt x="7521699" y="6986021"/>
                    <a:pt x="6787316" y="6991101"/>
                    <a:pt x="6021253" y="6994910"/>
                  </a:cubicBezTo>
                  <a:cubicBezTo>
                    <a:pt x="6038533" y="6993641"/>
                    <a:pt x="6047172" y="6992371"/>
                    <a:pt x="6064452" y="6991101"/>
                  </a:cubicBezTo>
                  <a:cubicBezTo>
                    <a:pt x="6006854" y="6993641"/>
                    <a:pt x="5943495" y="6997451"/>
                    <a:pt x="5877256" y="6996181"/>
                  </a:cubicBezTo>
                  <a:cubicBezTo>
                    <a:pt x="5859977" y="6994910"/>
                    <a:pt x="5894536" y="6993641"/>
                    <a:pt x="5917575" y="6992371"/>
                  </a:cubicBezTo>
                  <a:cubicBezTo>
                    <a:pt x="5664141" y="6982210"/>
                    <a:pt x="5177432" y="6998721"/>
                    <a:pt x="5019036" y="6991101"/>
                  </a:cubicBezTo>
                  <a:cubicBezTo>
                    <a:pt x="4947037" y="6992371"/>
                    <a:pt x="4915358" y="6996181"/>
                    <a:pt x="4955677" y="6999991"/>
                  </a:cubicBezTo>
                  <a:cubicBezTo>
                    <a:pt x="4022578" y="7002531"/>
                    <a:pt x="3023241" y="7005071"/>
                    <a:pt x="2069983" y="7012691"/>
                  </a:cubicBezTo>
                  <a:cubicBezTo>
                    <a:pt x="2023904" y="7011421"/>
                    <a:pt x="2015264" y="7008881"/>
                    <a:pt x="2029664" y="7005071"/>
                  </a:cubicBezTo>
                  <a:cubicBezTo>
                    <a:pt x="1217522" y="7021581"/>
                    <a:pt x="735330" y="7015231"/>
                    <a:pt x="368300" y="7012691"/>
                  </a:cubicBezTo>
                  <a:cubicBezTo>
                    <a:pt x="354330" y="7016501"/>
                    <a:pt x="405130" y="7017771"/>
                    <a:pt x="369570" y="7021581"/>
                  </a:cubicBezTo>
                  <a:cubicBezTo>
                    <a:pt x="487680" y="7026660"/>
                    <a:pt x="585470" y="7011421"/>
                    <a:pt x="692150" y="7019041"/>
                  </a:cubicBezTo>
                  <a:lnTo>
                    <a:pt x="678180" y="7022851"/>
                  </a:lnTo>
                  <a:cubicBezTo>
                    <a:pt x="755650" y="7025391"/>
                    <a:pt x="693420" y="7012691"/>
                    <a:pt x="774700" y="7017771"/>
                  </a:cubicBezTo>
                  <a:cubicBezTo>
                    <a:pt x="806450" y="7021581"/>
                    <a:pt x="767080" y="7022851"/>
                    <a:pt x="781050" y="7024121"/>
                  </a:cubicBezTo>
                  <a:cubicBezTo>
                    <a:pt x="946150" y="7022851"/>
                    <a:pt x="1234802" y="7026660"/>
                    <a:pt x="1589034" y="7016501"/>
                  </a:cubicBezTo>
                  <a:cubicBezTo>
                    <a:pt x="1675432" y="7025391"/>
                    <a:pt x="1992225" y="7016501"/>
                    <a:pt x="2130461" y="7025391"/>
                  </a:cubicBezTo>
                  <a:cubicBezTo>
                    <a:pt x="2228379" y="7021581"/>
                    <a:pt x="2323417" y="7022851"/>
                    <a:pt x="2360856" y="7016501"/>
                  </a:cubicBezTo>
                  <a:cubicBezTo>
                    <a:pt x="3674106" y="7021581"/>
                    <a:pt x="5016156" y="7012691"/>
                    <a:pt x="6361085" y="7012691"/>
                  </a:cubicBezTo>
                  <a:cubicBezTo>
                    <a:pt x="6991792" y="6994910"/>
                    <a:pt x="7743454" y="7016501"/>
                    <a:pt x="8492237" y="7010151"/>
                  </a:cubicBezTo>
                  <a:cubicBezTo>
                    <a:pt x="8497997" y="7010151"/>
                    <a:pt x="8495117" y="7011421"/>
                    <a:pt x="8492237" y="7011421"/>
                  </a:cubicBezTo>
                  <a:cubicBezTo>
                    <a:pt x="8737032" y="7007610"/>
                    <a:pt x="9091263" y="7005071"/>
                    <a:pt x="9382137" y="7007610"/>
                  </a:cubicBezTo>
                  <a:lnTo>
                    <a:pt x="9629811" y="6999991"/>
                  </a:lnTo>
                  <a:cubicBezTo>
                    <a:pt x="10185639" y="7005071"/>
                    <a:pt x="10747226" y="7007610"/>
                    <a:pt x="11002909" y="7007610"/>
                  </a:cubicBezTo>
                  <a:lnTo>
                    <a:pt x="11641719" y="7007610"/>
                  </a:lnTo>
                  <a:cubicBezTo>
                    <a:pt x="11637909" y="7008881"/>
                    <a:pt x="11626480" y="7010151"/>
                    <a:pt x="11602350" y="7011421"/>
                  </a:cubicBezTo>
                  <a:cubicBezTo>
                    <a:pt x="11621400" y="7012691"/>
                    <a:pt x="11693790" y="7012691"/>
                    <a:pt x="11729350" y="7008881"/>
                  </a:cubicBezTo>
                  <a:cubicBezTo>
                    <a:pt x="11734430" y="7008881"/>
                    <a:pt x="11739509" y="7007610"/>
                    <a:pt x="11743319" y="7007610"/>
                  </a:cubicBezTo>
                  <a:lnTo>
                    <a:pt x="11768719" y="7007610"/>
                  </a:lnTo>
                  <a:lnTo>
                    <a:pt x="11768719" y="6992371"/>
                  </a:lnTo>
                  <a:cubicBezTo>
                    <a:pt x="11776340" y="6988560"/>
                    <a:pt x="11762369" y="6989831"/>
                    <a:pt x="11768719" y="6982210"/>
                  </a:cubicBezTo>
                  <a:lnTo>
                    <a:pt x="11768719" y="6676141"/>
                  </a:lnTo>
                  <a:cubicBezTo>
                    <a:pt x="11773800" y="6695191"/>
                    <a:pt x="11766180" y="6758691"/>
                    <a:pt x="11775069" y="6749801"/>
                  </a:cubicBezTo>
                  <a:cubicBezTo>
                    <a:pt x="11778880" y="6705351"/>
                    <a:pt x="11772530" y="6686301"/>
                    <a:pt x="11768719" y="6676141"/>
                  </a:cubicBezTo>
                  <a:cubicBezTo>
                    <a:pt x="11768719" y="6494531"/>
                    <a:pt x="11769990" y="6311651"/>
                    <a:pt x="11769990" y="6130041"/>
                  </a:cubicBezTo>
                  <a:cubicBezTo>
                    <a:pt x="11771259" y="6014471"/>
                    <a:pt x="11771259" y="5884770"/>
                    <a:pt x="11772530" y="5754224"/>
                  </a:cubicBezTo>
                  <a:cubicBezTo>
                    <a:pt x="11778880" y="6069081"/>
                    <a:pt x="11773800" y="6357371"/>
                    <a:pt x="11772530" y="6640581"/>
                  </a:cubicBezTo>
                  <a:cubicBezTo>
                    <a:pt x="11776340" y="6654551"/>
                    <a:pt x="11777609" y="6603751"/>
                    <a:pt x="11781419" y="6639310"/>
                  </a:cubicBezTo>
                  <a:cubicBezTo>
                    <a:pt x="11786500" y="6521201"/>
                    <a:pt x="11771259" y="6423411"/>
                    <a:pt x="11778880" y="6316731"/>
                  </a:cubicBezTo>
                  <a:lnTo>
                    <a:pt x="11782690" y="6330701"/>
                  </a:lnTo>
                  <a:cubicBezTo>
                    <a:pt x="11785230" y="6253231"/>
                    <a:pt x="11772530" y="6315461"/>
                    <a:pt x="11777609" y="6234181"/>
                  </a:cubicBezTo>
                  <a:cubicBezTo>
                    <a:pt x="11782690" y="6204971"/>
                    <a:pt x="11783959" y="6245611"/>
                    <a:pt x="11785230" y="6230371"/>
                  </a:cubicBezTo>
                  <a:close/>
                  <a:moveTo>
                    <a:pt x="11312790" y="6980941"/>
                  </a:moveTo>
                  <a:lnTo>
                    <a:pt x="11340730" y="6980941"/>
                  </a:lnTo>
                  <a:cubicBezTo>
                    <a:pt x="11334380" y="6979671"/>
                    <a:pt x="11325490" y="6979671"/>
                    <a:pt x="11312790" y="6980941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26669" y="-277674"/>
            <a:ext cx="7063017" cy="1931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31"/>
              </a:lnSpc>
            </a:pPr>
            <a:r>
              <a:rPr lang="en-US" sz="11236" dirty="0">
                <a:solidFill>
                  <a:srgbClr val="FFFFFF"/>
                </a:solidFill>
                <a:latin typeface="Open Sans Extra Bold"/>
              </a:rPr>
              <a:t>Summary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9DE9EFD3-239A-43B4-B46B-744BD8AB2096}"/>
              </a:ext>
            </a:extLst>
          </p:cNvPr>
          <p:cNvGrpSpPr/>
          <p:nvPr/>
        </p:nvGrpSpPr>
        <p:grpSpPr>
          <a:xfrm>
            <a:off x="304801" y="1653918"/>
            <a:ext cx="17449800" cy="8366381"/>
            <a:chOff x="0" y="0"/>
            <a:chExt cx="9972566" cy="6421002"/>
          </a:xfrm>
          <a:solidFill>
            <a:srgbClr val="F6F3E4"/>
          </a:solidFill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A158C3C3-A431-47F7-91A3-F66B129B8C84}"/>
                </a:ext>
              </a:extLst>
            </p:cNvPr>
            <p:cNvSpPr/>
            <p:nvPr/>
          </p:nvSpPr>
          <p:spPr>
            <a:xfrm>
              <a:off x="1270" y="-10160"/>
              <a:ext cx="9968756" cy="6445132"/>
            </a:xfrm>
            <a:custGeom>
              <a:avLst/>
              <a:gdLst/>
              <a:ahLst/>
              <a:cxnLst/>
              <a:rect l="l" t="t" r="r" b="b"/>
              <a:pathLst>
                <a:path w="9968756" h="6445132">
                  <a:moveTo>
                    <a:pt x="9966216" y="5631062"/>
                  </a:moveTo>
                  <a:cubicBezTo>
                    <a:pt x="9964946" y="5465962"/>
                    <a:pt x="9968756" y="5291598"/>
                    <a:pt x="9958596" y="5132990"/>
                  </a:cubicBezTo>
                  <a:cubicBezTo>
                    <a:pt x="9967487" y="5094305"/>
                    <a:pt x="9958596" y="4952459"/>
                    <a:pt x="9967487" y="4890563"/>
                  </a:cubicBezTo>
                  <a:cubicBezTo>
                    <a:pt x="9963677" y="4846720"/>
                    <a:pt x="9964946" y="4802877"/>
                    <a:pt x="9958596" y="4787403"/>
                  </a:cubicBezTo>
                  <a:lnTo>
                    <a:pt x="9958596" y="4744849"/>
                  </a:lnTo>
                  <a:cubicBezTo>
                    <a:pt x="9961137" y="4285786"/>
                    <a:pt x="9962406" y="3842197"/>
                    <a:pt x="9956056" y="3381844"/>
                  </a:cubicBezTo>
                  <a:cubicBezTo>
                    <a:pt x="9956056" y="3252894"/>
                    <a:pt x="9954787" y="3125233"/>
                    <a:pt x="9954787" y="2996282"/>
                  </a:cubicBezTo>
                  <a:cubicBezTo>
                    <a:pt x="9952246" y="2962755"/>
                    <a:pt x="9950977" y="2927939"/>
                    <a:pt x="9949706" y="2891833"/>
                  </a:cubicBezTo>
                  <a:cubicBezTo>
                    <a:pt x="9948437" y="2731934"/>
                    <a:pt x="9950977" y="2578483"/>
                    <a:pt x="9950977" y="2426322"/>
                  </a:cubicBezTo>
                  <a:cubicBezTo>
                    <a:pt x="9953516" y="2299950"/>
                    <a:pt x="9954787" y="2169711"/>
                    <a:pt x="9952246" y="2040760"/>
                  </a:cubicBezTo>
                  <a:cubicBezTo>
                    <a:pt x="9952246" y="2038181"/>
                    <a:pt x="9953516" y="2039471"/>
                    <a:pt x="9953516" y="2040760"/>
                  </a:cubicBezTo>
                  <a:cubicBezTo>
                    <a:pt x="9949706" y="1931152"/>
                    <a:pt x="9947166" y="1772544"/>
                    <a:pt x="9949706" y="1642304"/>
                  </a:cubicBezTo>
                  <a:lnTo>
                    <a:pt x="9944627" y="1567513"/>
                  </a:lnTo>
                  <a:lnTo>
                    <a:pt x="9944627" y="1357324"/>
                  </a:lnTo>
                  <a:cubicBezTo>
                    <a:pt x="9947166" y="1165187"/>
                    <a:pt x="9949706" y="974090"/>
                    <a:pt x="9949706" y="783590"/>
                  </a:cubicBezTo>
                  <a:cubicBezTo>
                    <a:pt x="9949706" y="548640"/>
                    <a:pt x="9949706" y="311150"/>
                    <a:pt x="9950977" y="74930"/>
                  </a:cubicBezTo>
                  <a:lnTo>
                    <a:pt x="9950977" y="17780"/>
                  </a:lnTo>
                  <a:lnTo>
                    <a:pt x="9910337" y="17780"/>
                  </a:lnTo>
                  <a:lnTo>
                    <a:pt x="9910337" y="52070"/>
                  </a:lnTo>
                  <a:lnTo>
                    <a:pt x="9916687" y="52070"/>
                  </a:lnTo>
                  <a:lnTo>
                    <a:pt x="9916687" y="74930"/>
                  </a:lnTo>
                  <a:cubicBezTo>
                    <a:pt x="9916687" y="100330"/>
                    <a:pt x="9917956" y="127000"/>
                    <a:pt x="9917956" y="153670"/>
                  </a:cubicBezTo>
                  <a:cubicBezTo>
                    <a:pt x="9917956" y="191770"/>
                    <a:pt x="9917956" y="231140"/>
                    <a:pt x="9919227" y="270510"/>
                  </a:cubicBezTo>
                  <a:lnTo>
                    <a:pt x="9919227" y="508000"/>
                  </a:lnTo>
                  <a:cubicBezTo>
                    <a:pt x="9919227" y="661670"/>
                    <a:pt x="9920496" y="815340"/>
                    <a:pt x="9925577" y="965200"/>
                  </a:cubicBezTo>
                  <a:lnTo>
                    <a:pt x="9920496" y="955040"/>
                  </a:lnTo>
                  <a:cubicBezTo>
                    <a:pt x="9923037" y="993140"/>
                    <a:pt x="9923037" y="1033780"/>
                    <a:pt x="9924306" y="1074922"/>
                  </a:cubicBezTo>
                  <a:cubicBezTo>
                    <a:pt x="9924306" y="1098133"/>
                    <a:pt x="9925577" y="1121344"/>
                    <a:pt x="9925577" y="1145845"/>
                  </a:cubicBezTo>
                  <a:cubicBezTo>
                    <a:pt x="9926846" y="1292848"/>
                    <a:pt x="9921766" y="1446299"/>
                    <a:pt x="9925577" y="1593303"/>
                  </a:cubicBezTo>
                  <a:lnTo>
                    <a:pt x="9923037" y="1579118"/>
                  </a:lnTo>
                  <a:cubicBezTo>
                    <a:pt x="9921766" y="1786728"/>
                    <a:pt x="9923037" y="1987891"/>
                    <a:pt x="9924306" y="2186474"/>
                  </a:cubicBezTo>
                  <a:cubicBezTo>
                    <a:pt x="9924306" y="2280608"/>
                    <a:pt x="9923037" y="2374742"/>
                    <a:pt x="9924306" y="2468875"/>
                  </a:cubicBezTo>
                  <a:cubicBezTo>
                    <a:pt x="9923037" y="2676486"/>
                    <a:pt x="9926846" y="2815752"/>
                    <a:pt x="9926846" y="3024651"/>
                  </a:cubicBezTo>
                  <a:lnTo>
                    <a:pt x="9921766" y="3029809"/>
                  </a:lnTo>
                  <a:cubicBezTo>
                    <a:pt x="9939546" y="3380554"/>
                    <a:pt x="9906527" y="3766116"/>
                    <a:pt x="9925577" y="4131046"/>
                  </a:cubicBezTo>
                  <a:lnTo>
                    <a:pt x="9919227" y="4105255"/>
                  </a:lnTo>
                  <a:cubicBezTo>
                    <a:pt x="9929387" y="4161993"/>
                    <a:pt x="9915416" y="4325761"/>
                    <a:pt x="9931927" y="4305128"/>
                  </a:cubicBezTo>
                  <a:lnTo>
                    <a:pt x="9926846" y="4369604"/>
                  </a:lnTo>
                  <a:cubicBezTo>
                    <a:pt x="9948437" y="4617188"/>
                    <a:pt x="9916687" y="4820930"/>
                    <a:pt x="9930656" y="5125253"/>
                  </a:cubicBezTo>
                  <a:lnTo>
                    <a:pt x="9926846" y="5105910"/>
                  </a:lnTo>
                  <a:cubicBezTo>
                    <a:pt x="9929387" y="5187149"/>
                    <a:pt x="9931927" y="5281282"/>
                    <a:pt x="9928116" y="5340600"/>
                  </a:cubicBezTo>
                  <a:cubicBezTo>
                    <a:pt x="9928116" y="5331573"/>
                    <a:pt x="9926846" y="5335442"/>
                    <a:pt x="9925577" y="5316099"/>
                  </a:cubicBezTo>
                  <a:cubicBezTo>
                    <a:pt x="9910337" y="5566292"/>
                    <a:pt x="9926846" y="5844422"/>
                    <a:pt x="9926846" y="6108582"/>
                  </a:cubicBezTo>
                  <a:lnTo>
                    <a:pt x="9919227" y="6078102"/>
                  </a:lnTo>
                  <a:cubicBezTo>
                    <a:pt x="9921766" y="6116202"/>
                    <a:pt x="9923037" y="6165732"/>
                    <a:pt x="9923037" y="6219072"/>
                  </a:cubicBezTo>
                  <a:lnTo>
                    <a:pt x="9923037" y="6380362"/>
                  </a:lnTo>
                  <a:cubicBezTo>
                    <a:pt x="9919227" y="6380362"/>
                    <a:pt x="9916687" y="6379092"/>
                    <a:pt x="9911606" y="6379092"/>
                  </a:cubicBezTo>
                  <a:lnTo>
                    <a:pt x="9909066" y="6380362"/>
                  </a:lnTo>
                  <a:lnTo>
                    <a:pt x="9897637" y="6385442"/>
                  </a:lnTo>
                  <a:lnTo>
                    <a:pt x="9890016" y="6385442"/>
                  </a:lnTo>
                  <a:cubicBezTo>
                    <a:pt x="9869696" y="6380362"/>
                    <a:pt x="9873506" y="6382902"/>
                    <a:pt x="9864616" y="6377822"/>
                  </a:cubicBezTo>
                  <a:cubicBezTo>
                    <a:pt x="9760477" y="6376552"/>
                    <a:pt x="9746506" y="6366392"/>
                    <a:pt x="9672846" y="6361312"/>
                  </a:cubicBezTo>
                  <a:cubicBezTo>
                    <a:pt x="9672846" y="6361312"/>
                    <a:pt x="9674116" y="6361312"/>
                    <a:pt x="9672846" y="6362582"/>
                  </a:cubicBezTo>
                  <a:cubicBezTo>
                    <a:pt x="9622046" y="6371472"/>
                    <a:pt x="9552196" y="6366392"/>
                    <a:pt x="9511556" y="6365122"/>
                  </a:cubicBezTo>
                  <a:lnTo>
                    <a:pt x="9495046" y="6361312"/>
                  </a:lnTo>
                  <a:cubicBezTo>
                    <a:pt x="9470916" y="6352422"/>
                    <a:pt x="9376937" y="6377822"/>
                    <a:pt x="9408687" y="6363852"/>
                  </a:cubicBezTo>
                  <a:cubicBezTo>
                    <a:pt x="9197866" y="6367662"/>
                    <a:pt x="8956566" y="6367662"/>
                    <a:pt x="8535140" y="6367662"/>
                  </a:cubicBezTo>
                  <a:cubicBezTo>
                    <a:pt x="8474255" y="6374012"/>
                    <a:pt x="8202609" y="6367662"/>
                    <a:pt x="8298622" y="6377822"/>
                  </a:cubicBezTo>
                  <a:cubicBezTo>
                    <a:pt x="8190901" y="6365122"/>
                    <a:pt x="7867737" y="6362582"/>
                    <a:pt x="7748307" y="6362582"/>
                  </a:cubicBezTo>
                  <a:cubicBezTo>
                    <a:pt x="7752991" y="6361312"/>
                    <a:pt x="7757674" y="6360042"/>
                    <a:pt x="7776408" y="6360042"/>
                  </a:cubicBezTo>
                  <a:cubicBezTo>
                    <a:pt x="7544573" y="6343532"/>
                    <a:pt x="7500080" y="6375282"/>
                    <a:pt x="7282295" y="6354962"/>
                  </a:cubicBezTo>
                  <a:cubicBezTo>
                    <a:pt x="7247169" y="6368932"/>
                    <a:pt x="6886537" y="6351152"/>
                    <a:pt x="6762424" y="6366392"/>
                  </a:cubicBezTo>
                  <a:cubicBezTo>
                    <a:pt x="6736664" y="6363852"/>
                    <a:pt x="6727298" y="6360042"/>
                    <a:pt x="6736664" y="6358772"/>
                  </a:cubicBezTo>
                  <a:cubicBezTo>
                    <a:pt x="6343248" y="6356232"/>
                    <a:pt x="5910021" y="6354962"/>
                    <a:pt x="5579832" y="6352422"/>
                  </a:cubicBezTo>
                  <a:cubicBezTo>
                    <a:pt x="5296479" y="6365122"/>
                    <a:pt x="4893695" y="6347342"/>
                    <a:pt x="4647810" y="6363852"/>
                  </a:cubicBezTo>
                  <a:cubicBezTo>
                    <a:pt x="4446418" y="6360042"/>
                    <a:pt x="4118571" y="6353692"/>
                    <a:pt x="3837559" y="6360042"/>
                  </a:cubicBezTo>
                  <a:lnTo>
                    <a:pt x="3865660" y="6357502"/>
                  </a:lnTo>
                  <a:cubicBezTo>
                    <a:pt x="3547180" y="6358772"/>
                    <a:pt x="3149080" y="6358772"/>
                    <a:pt x="2931296" y="6370202"/>
                  </a:cubicBezTo>
                  <a:cubicBezTo>
                    <a:pt x="2837625" y="6353692"/>
                    <a:pt x="2699461" y="6357502"/>
                    <a:pt x="2561297" y="6352422"/>
                  </a:cubicBezTo>
                  <a:cubicBezTo>
                    <a:pt x="2348196" y="6360042"/>
                    <a:pt x="1919653" y="6357502"/>
                    <a:pt x="1594148" y="6365122"/>
                  </a:cubicBezTo>
                  <a:cubicBezTo>
                    <a:pt x="1544971" y="6357502"/>
                    <a:pt x="1327187" y="6368932"/>
                    <a:pt x="1310794" y="6357502"/>
                  </a:cubicBezTo>
                  <a:cubicBezTo>
                    <a:pt x="1004570" y="6365122"/>
                    <a:pt x="814070" y="6368932"/>
                    <a:pt x="617220" y="6370202"/>
                  </a:cubicBezTo>
                  <a:lnTo>
                    <a:pt x="318770" y="6370202"/>
                  </a:lnTo>
                  <a:lnTo>
                    <a:pt x="168910" y="6368932"/>
                  </a:lnTo>
                  <a:lnTo>
                    <a:pt x="93980" y="6367662"/>
                  </a:lnTo>
                  <a:lnTo>
                    <a:pt x="58420" y="6367662"/>
                  </a:lnTo>
                  <a:lnTo>
                    <a:pt x="45720" y="6366392"/>
                  </a:lnTo>
                  <a:lnTo>
                    <a:pt x="48260" y="6366392"/>
                  </a:lnTo>
                  <a:cubicBezTo>
                    <a:pt x="52070" y="6224152"/>
                    <a:pt x="55880" y="6084452"/>
                    <a:pt x="58420" y="5949832"/>
                  </a:cubicBezTo>
                  <a:cubicBezTo>
                    <a:pt x="55880" y="5925702"/>
                    <a:pt x="53340" y="5901572"/>
                    <a:pt x="49530" y="5876172"/>
                  </a:cubicBezTo>
                  <a:cubicBezTo>
                    <a:pt x="46990" y="5711072"/>
                    <a:pt x="45720" y="5528192"/>
                    <a:pt x="45720" y="5344468"/>
                  </a:cubicBezTo>
                  <a:cubicBezTo>
                    <a:pt x="46990" y="5301915"/>
                    <a:pt x="48260" y="5258071"/>
                    <a:pt x="45720" y="5212939"/>
                  </a:cubicBezTo>
                  <a:lnTo>
                    <a:pt x="45720" y="5184570"/>
                  </a:lnTo>
                  <a:lnTo>
                    <a:pt x="48260" y="5178122"/>
                  </a:lnTo>
                  <a:lnTo>
                    <a:pt x="49530" y="5108489"/>
                  </a:lnTo>
                  <a:cubicBezTo>
                    <a:pt x="50800" y="5109779"/>
                    <a:pt x="53340" y="5109779"/>
                    <a:pt x="54610" y="5114937"/>
                  </a:cubicBezTo>
                  <a:lnTo>
                    <a:pt x="54610" y="5129121"/>
                  </a:lnTo>
                  <a:lnTo>
                    <a:pt x="54610" y="5116226"/>
                  </a:lnTo>
                  <a:cubicBezTo>
                    <a:pt x="55880" y="5120095"/>
                    <a:pt x="57150" y="5125253"/>
                    <a:pt x="57150" y="5132990"/>
                  </a:cubicBezTo>
                  <a:lnTo>
                    <a:pt x="57150" y="4769350"/>
                  </a:lnTo>
                  <a:cubicBezTo>
                    <a:pt x="58420" y="4771929"/>
                    <a:pt x="59690" y="4774508"/>
                    <a:pt x="58420" y="4783534"/>
                  </a:cubicBezTo>
                  <a:cubicBezTo>
                    <a:pt x="69850" y="4690690"/>
                    <a:pt x="57150" y="4652005"/>
                    <a:pt x="57150" y="4592688"/>
                  </a:cubicBezTo>
                  <a:lnTo>
                    <a:pt x="57150" y="4581082"/>
                  </a:lnTo>
                  <a:cubicBezTo>
                    <a:pt x="57150" y="4560450"/>
                    <a:pt x="59690" y="4538529"/>
                    <a:pt x="63500" y="4510159"/>
                  </a:cubicBezTo>
                  <a:cubicBezTo>
                    <a:pt x="50800" y="4493396"/>
                    <a:pt x="64770" y="4320602"/>
                    <a:pt x="54610" y="4240653"/>
                  </a:cubicBezTo>
                  <a:lnTo>
                    <a:pt x="54610" y="4212284"/>
                  </a:lnTo>
                  <a:cubicBezTo>
                    <a:pt x="57150" y="4207126"/>
                    <a:pt x="58420" y="4204547"/>
                    <a:pt x="59690" y="4208416"/>
                  </a:cubicBezTo>
                  <a:cubicBezTo>
                    <a:pt x="62230" y="3991779"/>
                    <a:pt x="63500" y="3751932"/>
                    <a:pt x="66040" y="3567532"/>
                  </a:cubicBezTo>
                  <a:cubicBezTo>
                    <a:pt x="53340" y="3410213"/>
                    <a:pt x="71120" y="3187129"/>
                    <a:pt x="54610" y="3053021"/>
                  </a:cubicBezTo>
                  <a:cubicBezTo>
                    <a:pt x="58420" y="2940834"/>
                    <a:pt x="64770" y="2760303"/>
                    <a:pt x="58420" y="2604273"/>
                  </a:cubicBezTo>
                  <a:lnTo>
                    <a:pt x="60960" y="2619747"/>
                  </a:lnTo>
                  <a:cubicBezTo>
                    <a:pt x="59690" y="2443085"/>
                    <a:pt x="59690" y="2223870"/>
                    <a:pt x="48260" y="2102657"/>
                  </a:cubicBezTo>
                  <a:cubicBezTo>
                    <a:pt x="64770" y="2051076"/>
                    <a:pt x="60960" y="1974996"/>
                    <a:pt x="66040" y="1898915"/>
                  </a:cubicBezTo>
                  <a:cubicBezTo>
                    <a:pt x="58420" y="1781570"/>
                    <a:pt x="60960" y="1544301"/>
                    <a:pt x="53340" y="1365060"/>
                  </a:cubicBezTo>
                  <a:cubicBezTo>
                    <a:pt x="60960" y="1337981"/>
                    <a:pt x="50800" y="1216768"/>
                    <a:pt x="60960" y="120774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4909" y="58420"/>
                    <a:pt x="1240541" y="72390"/>
                    <a:pt x="1437250" y="63500"/>
                  </a:cubicBezTo>
                  <a:lnTo>
                    <a:pt x="1448958" y="66040"/>
                  </a:lnTo>
                  <a:lnTo>
                    <a:pt x="1573072" y="62230"/>
                  </a:lnTo>
                  <a:cubicBezTo>
                    <a:pt x="1570730" y="64770"/>
                    <a:pt x="1566047" y="69850"/>
                    <a:pt x="1528578" y="69850"/>
                  </a:cubicBezTo>
                  <a:cubicBezTo>
                    <a:pt x="3041359" y="73660"/>
                    <a:pt x="4600974" y="55880"/>
                    <a:pt x="6153565" y="58420"/>
                  </a:cubicBezTo>
                  <a:lnTo>
                    <a:pt x="6095021" y="62230"/>
                  </a:lnTo>
                  <a:lnTo>
                    <a:pt x="6397108" y="55880"/>
                  </a:lnTo>
                  <a:cubicBezTo>
                    <a:pt x="6394767" y="57150"/>
                    <a:pt x="6380716" y="58420"/>
                    <a:pt x="6366665" y="59690"/>
                  </a:cubicBezTo>
                  <a:cubicBezTo>
                    <a:pt x="6753056" y="66040"/>
                    <a:pt x="7153499" y="55880"/>
                    <a:pt x="7528181" y="57150"/>
                  </a:cubicBezTo>
                  <a:cubicBezTo>
                    <a:pt x="7525839" y="58420"/>
                    <a:pt x="7469637" y="62230"/>
                    <a:pt x="7521155" y="64770"/>
                  </a:cubicBezTo>
                  <a:cubicBezTo>
                    <a:pt x="7799826" y="54610"/>
                    <a:pt x="7968433" y="77470"/>
                    <a:pt x="8106597" y="57150"/>
                  </a:cubicBezTo>
                  <a:cubicBezTo>
                    <a:pt x="8120647" y="58420"/>
                    <a:pt x="8127673" y="62230"/>
                    <a:pt x="8099572" y="64770"/>
                  </a:cubicBezTo>
                  <a:cubicBezTo>
                    <a:pt x="8874696" y="58420"/>
                    <a:pt x="9336296" y="58420"/>
                    <a:pt x="9759206" y="62230"/>
                  </a:cubicBezTo>
                  <a:cubicBezTo>
                    <a:pt x="9807466" y="59690"/>
                    <a:pt x="9858266" y="58420"/>
                    <a:pt x="9909066" y="55880"/>
                  </a:cubicBezTo>
                  <a:lnTo>
                    <a:pt x="9909066" y="20320"/>
                  </a:lnTo>
                  <a:cubicBezTo>
                    <a:pt x="9630937" y="19050"/>
                    <a:pt x="9351537" y="19050"/>
                    <a:pt x="9072137" y="17780"/>
                  </a:cubicBezTo>
                  <a:cubicBezTo>
                    <a:pt x="7539890" y="12700"/>
                    <a:pt x="6102046" y="0"/>
                    <a:pt x="4502621" y="24130"/>
                  </a:cubicBezTo>
                  <a:cubicBezTo>
                    <a:pt x="4504962" y="22860"/>
                    <a:pt x="4490912" y="21590"/>
                    <a:pt x="4533063" y="20320"/>
                  </a:cubicBezTo>
                  <a:cubicBezTo>
                    <a:pt x="4071736" y="24130"/>
                    <a:pt x="3652560" y="17780"/>
                    <a:pt x="3216991" y="21590"/>
                  </a:cubicBezTo>
                  <a:lnTo>
                    <a:pt x="3219333" y="20320"/>
                  </a:lnTo>
                  <a:cubicBezTo>
                    <a:pt x="2146805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412772"/>
                    <a:pt x="20320" y="1879572"/>
                  </a:cubicBezTo>
                  <a:cubicBezTo>
                    <a:pt x="26670" y="2455980"/>
                    <a:pt x="8890" y="3014336"/>
                    <a:pt x="13970" y="3589454"/>
                  </a:cubicBezTo>
                  <a:cubicBezTo>
                    <a:pt x="7620" y="4029175"/>
                    <a:pt x="21590" y="4485659"/>
                    <a:pt x="25400" y="4938275"/>
                  </a:cubicBezTo>
                  <a:cubicBezTo>
                    <a:pt x="20320" y="5107200"/>
                    <a:pt x="13970" y="5281283"/>
                    <a:pt x="15240" y="5454532"/>
                  </a:cubicBezTo>
                  <a:lnTo>
                    <a:pt x="19050" y="5441832"/>
                  </a:lnTo>
                  <a:cubicBezTo>
                    <a:pt x="13970" y="5491362"/>
                    <a:pt x="15240" y="5545972"/>
                    <a:pt x="19050" y="5598042"/>
                  </a:cubicBezTo>
                  <a:cubicBezTo>
                    <a:pt x="17780" y="5659002"/>
                    <a:pt x="17780" y="5721232"/>
                    <a:pt x="19050" y="5783462"/>
                  </a:cubicBezTo>
                  <a:cubicBezTo>
                    <a:pt x="19050" y="5784732"/>
                    <a:pt x="19050" y="5787272"/>
                    <a:pt x="17780" y="5788542"/>
                  </a:cubicBezTo>
                  <a:lnTo>
                    <a:pt x="16510" y="5775842"/>
                  </a:lnTo>
                  <a:cubicBezTo>
                    <a:pt x="12700" y="5799972"/>
                    <a:pt x="15240" y="5827912"/>
                    <a:pt x="19050" y="5855852"/>
                  </a:cubicBezTo>
                  <a:cubicBezTo>
                    <a:pt x="19050" y="5879982"/>
                    <a:pt x="20320" y="5902842"/>
                    <a:pt x="20320" y="5926972"/>
                  </a:cubicBezTo>
                  <a:lnTo>
                    <a:pt x="24130" y="6122552"/>
                  </a:lnTo>
                  <a:cubicBezTo>
                    <a:pt x="21590" y="6172082"/>
                    <a:pt x="34290" y="6295272"/>
                    <a:pt x="15240" y="6299082"/>
                  </a:cubicBezTo>
                  <a:cubicBezTo>
                    <a:pt x="15240" y="6255902"/>
                    <a:pt x="6350" y="6366392"/>
                    <a:pt x="1270" y="6269872"/>
                  </a:cubicBezTo>
                  <a:cubicBezTo>
                    <a:pt x="0" y="6281302"/>
                    <a:pt x="0" y="6309242"/>
                    <a:pt x="0" y="6338452"/>
                  </a:cubicBezTo>
                  <a:cubicBezTo>
                    <a:pt x="0" y="6347342"/>
                    <a:pt x="1270" y="6356232"/>
                    <a:pt x="1270" y="6363852"/>
                  </a:cubicBezTo>
                  <a:cubicBezTo>
                    <a:pt x="2540" y="6381632"/>
                    <a:pt x="5080" y="6394332"/>
                    <a:pt x="7620" y="6390522"/>
                  </a:cubicBezTo>
                  <a:cubicBezTo>
                    <a:pt x="17780" y="6400682"/>
                    <a:pt x="25400" y="6445132"/>
                    <a:pt x="33020" y="6384172"/>
                  </a:cubicBezTo>
                  <a:lnTo>
                    <a:pt x="60960" y="6384172"/>
                  </a:lnTo>
                  <a:cubicBezTo>
                    <a:pt x="91440" y="6384172"/>
                    <a:pt x="121920" y="6384172"/>
                    <a:pt x="152400" y="6385442"/>
                  </a:cubicBezTo>
                  <a:cubicBezTo>
                    <a:pt x="194310" y="6386712"/>
                    <a:pt x="234950" y="6387982"/>
                    <a:pt x="273050" y="6389252"/>
                  </a:cubicBezTo>
                  <a:cubicBezTo>
                    <a:pt x="991870" y="6415922"/>
                    <a:pt x="2245159" y="6399412"/>
                    <a:pt x="3570598" y="6382902"/>
                  </a:cubicBezTo>
                  <a:cubicBezTo>
                    <a:pt x="4694645" y="6391792"/>
                    <a:pt x="5818693" y="6371472"/>
                    <a:pt x="6912296" y="6384172"/>
                  </a:cubicBezTo>
                  <a:cubicBezTo>
                    <a:pt x="6308121" y="6386712"/>
                    <a:pt x="5710971" y="6391792"/>
                    <a:pt x="5088062" y="6395602"/>
                  </a:cubicBezTo>
                  <a:cubicBezTo>
                    <a:pt x="5102112" y="6394332"/>
                    <a:pt x="5109137" y="6393062"/>
                    <a:pt x="5123188" y="6391792"/>
                  </a:cubicBezTo>
                  <a:cubicBezTo>
                    <a:pt x="5076353" y="6394332"/>
                    <a:pt x="5024834" y="6398142"/>
                    <a:pt x="4970973" y="6396872"/>
                  </a:cubicBezTo>
                  <a:cubicBezTo>
                    <a:pt x="4956923" y="6395602"/>
                    <a:pt x="4985024" y="6394332"/>
                    <a:pt x="5003758" y="6393062"/>
                  </a:cubicBezTo>
                  <a:cubicBezTo>
                    <a:pt x="4797683" y="6382902"/>
                    <a:pt x="4401924" y="6399412"/>
                    <a:pt x="4273127" y="6391792"/>
                  </a:cubicBezTo>
                  <a:cubicBezTo>
                    <a:pt x="4214583" y="6393062"/>
                    <a:pt x="4188824" y="6396872"/>
                    <a:pt x="4221609" y="6400682"/>
                  </a:cubicBezTo>
                  <a:cubicBezTo>
                    <a:pt x="3462877" y="6403222"/>
                    <a:pt x="2650284" y="6405762"/>
                    <a:pt x="1875160" y="6413382"/>
                  </a:cubicBezTo>
                  <a:cubicBezTo>
                    <a:pt x="1837692" y="6412112"/>
                    <a:pt x="1830666" y="6409572"/>
                    <a:pt x="1842375" y="6405762"/>
                  </a:cubicBezTo>
                  <a:cubicBezTo>
                    <a:pt x="1181997" y="6422272"/>
                    <a:pt x="735330" y="6415922"/>
                    <a:pt x="368300" y="6413382"/>
                  </a:cubicBezTo>
                  <a:cubicBezTo>
                    <a:pt x="354330" y="6417192"/>
                    <a:pt x="405130" y="6418462"/>
                    <a:pt x="369570" y="6422272"/>
                  </a:cubicBezTo>
                  <a:cubicBezTo>
                    <a:pt x="487680" y="6427352"/>
                    <a:pt x="585470" y="6412112"/>
                    <a:pt x="692150" y="6419732"/>
                  </a:cubicBezTo>
                  <a:lnTo>
                    <a:pt x="678180" y="6423542"/>
                  </a:lnTo>
                  <a:cubicBezTo>
                    <a:pt x="755650" y="6426082"/>
                    <a:pt x="693420" y="6413382"/>
                    <a:pt x="774700" y="6418462"/>
                  </a:cubicBezTo>
                  <a:cubicBezTo>
                    <a:pt x="806450" y="6422272"/>
                    <a:pt x="767080" y="6423542"/>
                    <a:pt x="781050" y="6424812"/>
                  </a:cubicBezTo>
                  <a:cubicBezTo>
                    <a:pt x="946150" y="6423542"/>
                    <a:pt x="1196048" y="6427352"/>
                    <a:pt x="1484085" y="6417192"/>
                  </a:cubicBezTo>
                  <a:cubicBezTo>
                    <a:pt x="1554338" y="6426082"/>
                    <a:pt x="1811932" y="6417192"/>
                    <a:pt x="1924337" y="6426082"/>
                  </a:cubicBezTo>
                  <a:cubicBezTo>
                    <a:pt x="2003957" y="6422272"/>
                    <a:pt x="2081235" y="6423542"/>
                    <a:pt x="2111678" y="6417192"/>
                  </a:cubicBezTo>
                  <a:cubicBezTo>
                    <a:pt x="3179523" y="6422272"/>
                    <a:pt x="4270786" y="6413382"/>
                    <a:pt x="5364390" y="6413382"/>
                  </a:cubicBezTo>
                  <a:cubicBezTo>
                    <a:pt x="5877237" y="6395602"/>
                    <a:pt x="6488437" y="6417192"/>
                    <a:pt x="7097296" y="6410842"/>
                  </a:cubicBezTo>
                  <a:cubicBezTo>
                    <a:pt x="7101979" y="6410842"/>
                    <a:pt x="7099638" y="6412112"/>
                    <a:pt x="7097296" y="6412112"/>
                  </a:cubicBezTo>
                  <a:cubicBezTo>
                    <a:pt x="7296347" y="6408302"/>
                    <a:pt x="7584383" y="6405762"/>
                    <a:pt x="7820901" y="6408302"/>
                  </a:cubicBezTo>
                  <a:lnTo>
                    <a:pt x="8022294" y="6400682"/>
                  </a:lnTo>
                  <a:cubicBezTo>
                    <a:pt x="8474254" y="6405762"/>
                    <a:pt x="8930898" y="6408302"/>
                    <a:pt x="9183896" y="6408302"/>
                  </a:cubicBezTo>
                  <a:lnTo>
                    <a:pt x="9822706" y="6408302"/>
                  </a:lnTo>
                  <a:cubicBezTo>
                    <a:pt x="9818896" y="6409572"/>
                    <a:pt x="9807466" y="6410842"/>
                    <a:pt x="9783337" y="6412112"/>
                  </a:cubicBezTo>
                  <a:cubicBezTo>
                    <a:pt x="9802387" y="6413382"/>
                    <a:pt x="9874776" y="6413382"/>
                    <a:pt x="9910337" y="6409572"/>
                  </a:cubicBezTo>
                  <a:cubicBezTo>
                    <a:pt x="9915416" y="6409572"/>
                    <a:pt x="9920496" y="6408302"/>
                    <a:pt x="9924306" y="6408302"/>
                  </a:cubicBezTo>
                  <a:lnTo>
                    <a:pt x="9949706" y="6408302"/>
                  </a:lnTo>
                  <a:lnTo>
                    <a:pt x="9949706" y="6393062"/>
                  </a:lnTo>
                  <a:cubicBezTo>
                    <a:pt x="9957326" y="6389252"/>
                    <a:pt x="9943356" y="6390522"/>
                    <a:pt x="9949706" y="6382902"/>
                  </a:cubicBezTo>
                  <a:lnTo>
                    <a:pt x="9949706" y="6076832"/>
                  </a:lnTo>
                  <a:cubicBezTo>
                    <a:pt x="9954787" y="6095882"/>
                    <a:pt x="9947166" y="6159382"/>
                    <a:pt x="9956056" y="6150492"/>
                  </a:cubicBezTo>
                  <a:cubicBezTo>
                    <a:pt x="9959866" y="6106042"/>
                    <a:pt x="9953516" y="6086992"/>
                    <a:pt x="9949706" y="6076832"/>
                  </a:cubicBezTo>
                  <a:cubicBezTo>
                    <a:pt x="9949706" y="5895222"/>
                    <a:pt x="9950976" y="5712342"/>
                    <a:pt x="9950976" y="5530732"/>
                  </a:cubicBezTo>
                  <a:cubicBezTo>
                    <a:pt x="9952246" y="5415162"/>
                    <a:pt x="9952246" y="5299336"/>
                    <a:pt x="9953516" y="5184570"/>
                  </a:cubicBezTo>
                  <a:cubicBezTo>
                    <a:pt x="9959866" y="5469772"/>
                    <a:pt x="9954787" y="5758062"/>
                    <a:pt x="9953516" y="6041272"/>
                  </a:cubicBezTo>
                  <a:cubicBezTo>
                    <a:pt x="9957326" y="6055242"/>
                    <a:pt x="9958596" y="6004442"/>
                    <a:pt x="9962406" y="6040002"/>
                  </a:cubicBezTo>
                  <a:cubicBezTo>
                    <a:pt x="9967487" y="5921892"/>
                    <a:pt x="9952246" y="5824102"/>
                    <a:pt x="9959866" y="5717422"/>
                  </a:cubicBezTo>
                  <a:lnTo>
                    <a:pt x="9963676" y="5731392"/>
                  </a:lnTo>
                  <a:cubicBezTo>
                    <a:pt x="9966216" y="5653922"/>
                    <a:pt x="9953516" y="5716152"/>
                    <a:pt x="9958596" y="5634872"/>
                  </a:cubicBezTo>
                  <a:cubicBezTo>
                    <a:pt x="9963676" y="5605662"/>
                    <a:pt x="9964946" y="5646302"/>
                    <a:pt x="9966216" y="5631062"/>
                  </a:cubicBezTo>
                  <a:close/>
                  <a:moveTo>
                    <a:pt x="9493777" y="6381632"/>
                  </a:moveTo>
                  <a:lnTo>
                    <a:pt x="9521716" y="6381632"/>
                  </a:lnTo>
                  <a:cubicBezTo>
                    <a:pt x="9515366" y="6380362"/>
                    <a:pt x="9506477" y="6380362"/>
                    <a:pt x="9493777" y="6381632"/>
                  </a:cubicBezTo>
                  <a:close/>
                </a:path>
              </a:pathLst>
            </a:custGeom>
            <a:grpFill/>
            <a:ln>
              <a:solidFill>
                <a:srgbClr val="F6F3E4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id="{71B85187-97DF-4DEF-9A12-7F5DE0716CFD}"/>
              </a:ext>
            </a:extLst>
          </p:cNvPr>
          <p:cNvGrpSpPr/>
          <p:nvPr/>
        </p:nvGrpSpPr>
        <p:grpSpPr>
          <a:xfrm>
            <a:off x="457200" y="1544402"/>
            <a:ext cx="17449800" cy="8323498"/>
            <a:chOff x="0" y="0"/>
            <a:chExt cx="9972566" cy="6421002"/>
          </a:xfrm>
          <a:solidFill>
            <a:srgbClr val="F6F3E4"/>
          </a:solidFill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36A38CD9-8427-45FC-A325-77E99CFB0D42}"/>
                </a:ext>
              </a:extLst>
            </p:cNvPr>
            <p:cNvSpPr/>
            <p:nvPr/>
          </p:nvSpPr>
          <p:spPr>
            <a:xfrm>
              <a:off x="1270" y="-10160"/>
              <a:ext cx="9968756" cy="6445132"/>
            </a:xfrm>
            <a:custGeom>
              <a:avLst/>
              <a:gdLst/>
              <a:ahLst/>
              <a:cxnLst/>
              <a:rect l="l" t="t" r="r" b="b"/>
              <a:pathLst>
                <a:path w="9968756" h="6445132">
                  <a:moveTo>
                    <a:pt x="9966216" y="5631062"/>
                  </a:moveTo>
                  <a:cubicBezTo>
                    <a:pt x="9964946" y="5465962"/>
                    <a:pt x="9968756" y="5291598"/>
                    <a:pt x="9958596" y="5132990"/>
                  </a:cubicBezTo>
                  <a:cubicBezTo>
                    <a:pt x="9967487" y="5094305"/>
                    <a:pt x="9958596" y="4952459"/>
                    <a:pt x="9967487" y="4890563"/>
                  </a:cubicBezTo>
                  <a:cubicBezTo>
                    <a:pt x="9963677" y="4846720"/>
                    <a:pt x="9964946" y="4802877"/>
                    <a:pt x="9958596" y="4787403"/>
                  </a:cubicBezTo>
                  <a:lnTo>
                    <a:pt x="9958596" y="4744849"/>
                  </a:lnTo>
                  <a:cubicBezTo>
                    <a:pt x="9961137" y="4285786"/>
                    <a:pt x="9962406" y="3842197"/>
                    <a:pt x="9956056" y="3381844"/>
                  </a:cubicBezTo>
                  <a:cubicBezTo>
                    <a:pt x="9956056" y="3252894"/>
                    <a:pt x="9954787" y="3125233"/>
                    <a:pt x="9954787" y="2996282"/>
                  </a:cubicBezTo>
                  <a:cubicBezTo>
                    <a:pt x="9952246" y="2962755"/>
                    <a:pt x="9950977" y="2927939"/>
                    <a:pt x="9949706" y="2891833"/>
                  </a:cubicBezTo>
                  <a:cubicBezTo>
                    <a:pt x="9948437" y="2731934"/>
                    <a:pt x="9950977" y="2578483"/>
                    <a:pt x="9950977" y="2426322"/>
                  </a:cubicBezTo>
                  <a:cubicBezTo>
                    <a:pt x="9953516" y="2299950"/>
                    <a:pt x="9954787" y="2169711"/>
                    <a:pt x="9952246" y="2040760"/>
                  </a:cubicBezTo>
                  <a:cubicBezTo>
                    <a:pt x="9952246" y="2038181"/>
                    <a:pt x="9953516" y="2039471"/>
                    <a:pt x="9953516" y="2040760"/>
                  </a:cubicBezTo>
                  <a:cubicBezTo>
                    <a:pt x="9949706" y="1931152"/>
                    <a:pt x="9947166" y="1772544"/>
                    <a:pt x="9949706" y="1642304"/>
                  </a:cubicBezTo>
                  <a:lnTo>
                    <a:pt x="9944627" y="1567513"/>
                  </a:lnTo>
                  <a:lnTo>
                    <a:pt x="9944627" y="1357324"/>
                  </a:lnTo>
                  <a:cubicBezTo>
                    <a:pt x="9947166" y="1165187"/>
                    <a:pt x="9949706" y="974090"/>
                    <a:pt x="9949706" y="783590"/>
                  </a:cubicBezTo>
                  <a:cubicBezTo>
                    <a:pt x="9949706" y="548640"/>
                    <a:pt x="9949706" y="311150"/>
                    <a:pt x="9950977" y="74930"/>
                  </a:cubicBezTo>
                  <a:lnTo>
                    <a:pt x="9950977" y="17780"/>
                  </a:lnTo>
                  <a:lnTo>
                    <a:pt x="9910337" y="17780"/>
                  </a:lnTo>
                  <a:lnTo>
                    <a:pt x="9910337" y="52070"/>
                  </a:lnTo>
                  <a:lnTo>
                    <a:pt x="9916687" y="52070"/>
                  </a:lnTo>
                  <a:lnTo>
                    <a:pt x="9916687" y="74930"/>
                  </a:lnTo>
                  <a:cubicBezTo>
                    <a:pt x="9916687" y="100330"/>
                    <a:pt x="9917956" y="127000"/>
                    <a:pt x="9917956" y="153670"/>
                  </a:cubicBezTo>
                  <a:cubicBezTo>
                    <a:pt x="9917956" y="191770"/>
                    <a:pt x="9917956" y="231140"/>
                    <a:pt x="9919227" y="270510"/>
                  </a:cubicBezTo>
                  <a:lnTo>
                    <a:pt x="9919227" y="508000"/>
                  </a:lnTo>
                  <a:cubicBezTo>
                    <a:pt x="9919227" y="661670"/>
                    <a:pt x="9920496" y="815340"/>
                    <a:pt x="9925577" y="965200"/>
                  </a:cubicBezTo>
                  <a:lnTo>
                    <a:pt x="9920496" y="955040"/>
                  </a:lnTo>
                  <a:cubicBezTo>
                    <a:pt x="9923037" y="993140"/>
                    <a:pt x="9923037" y="1033780"/>
                    <a:pt x="9924306" y="1074922"/>
                  </a:cubicBezTo>
                  <a:cubicBezTo>
                    <a:pt x="9924306" y="1098133"/>
                    <a:pt x="9925577" y="1121344"/>
                    <a:pt x="9925577" y="1145845"/>
                  </a:cubicBezTo>
                  <a:cubicBezTo>
                    <a:pt x="9926846" y="1292848"/>
                    <a:pt x="9921766" y="1446299"/>
                    <a:pt x="9925577" y="1593303"/>
                  </a:cubicBezTo>
                  <a:lnTo>
                    <a:pt x="9923037" y="1579118"/>
                  </a:lnTo>
                  <a:cubicBezTo>
                    <a:pt x="9921766" y="1786728"/>
                    <a:pt x="9923037" y="1987891"/>
                    <a:pt x="9924306" y="2186474"/>
                  </a:cubicBezTo>
                  <a:cubicBezTo>
                    <a:pt x="9924306" y="2280608"/>
                    <a:pt x="9923037" y="2374742"/>
                    <a:pt x="9924306" y="2468875"/>
                  </a:cubicBezTo>
                  <a:cubicBezTo>
                    <a:pt x="9923037" y="2676486"/>
                    <a:pt x="9926846" y="2815752"/>
                    <a:pt x="9926846" y="3024651"/>
                  </a:cubicBezTo>
                  <a:lnTo>
                    <a:pt x="9921766" y="3029809"/>
                  </a:lnTo>
                  <a:cubicBezTo>
                    <a:pt x="9939546" y="3380554"/>
                    <a:pt x="9906527" y="3766116"/>
                    <a:pt x="9925577" y="4131046"/>
                  </a:cubicBezTo>
                  <a:lnTo>
                    <a:pt x="9919227" y="4105255"/>
                  </a:lnTo>
                  <a:cubicBezTo>
                    <a:pt x="9929387" y="4161993"/>
                    <a:pt x="9915416" y="4325761"/>
                    <a:pt x="9931927" y="4305128"/>
                  </a:cubicBezTo>
                  <a:lnTo>
                    <a:pt x="9926846" y="4369604"/>
                  </a:lnTo>
                  <a:cubicBezTo>
                    <a:pt x="9948437" y="4617188"/>
                    <a:pt x="9916687" y="4820930"/>
                    <a:pt x="9930656" y="5125253"/>
                  </a:cubicBezTo>
                  <a:lnTo>
                    <a:pt x="9926846" y="5105910"/>
                  </a:lnTo>
                  <a:cubicBezTo>
                    <a:pt x="9929387" y="5187149"/>
                    <a:pt x="9931927" y="5281282"/>
                    <a:pt x="9928116" y="5340600"/>
                  </a:cubicBezTo>
                  <a:cubicBezTo>
                    <a:pt x="9928116" y="5331573"/>
                    <a:pt x="9926846" y="5335442"/>
                    <a:pt x="9925577" y="5316099"/>
                  </a:cubicBezTo>
                  <a:cubicBezTo>
                    <a:pt x="9910337" y="5566292"/>
                    <a:pt x="9926846" y="5844422"/>
                    <a:pt x="9926846" y="6108582"/>
                  </a:cubicBezTo>
                  <a:lnTo>
                    <a:pt x="9919227" y="6078102"/>
                  </a:lnTo>
                  <a:cubicBezTo>
                    <a:pt x="9921766" y="6116202"/>
                    <a:pt x="9923037" y="6165732"/>
                    <a:pt x="9923037" y="6219072"/>
                  </a:cubicBezTo>
                  <a:lnTo>
                    <a:pt x="9923037" y="6380362"/>
                  </a:lnTo>
                  <a:cubicBezTo>
                    <a:pt x="9919227" y="6380362"/>
                    <a:pt x="9916687" y="6379092"/>
                    <a:pt x="9911606" y="6379092"/>
                  </a:cubicBezTo>
                  <a:lnTo>
                    <a:pt x="9909066" y="6380362"/>
                  </a:lnTo>
                  <a:lnTo>
                    <a:pt x="9897637" y="6385442"/>
                  </a:lnTo>
                  <a:lnTo>
                    <a:pt x="9890016" y="6385442"/>
                  </a:lnTo>
                  <a:cubicBezTo>
                    <a:pt x="9869696" y="6380362"/>
                    <a:pt x="9873506" y="6382902"/>
                    <a:pt x="9864616" y="6377822"/>
                  </a:cubicBezTo>
                  <a:cubicBezTo>
                    <a:pt x="9760477" y="6376552"/>
                    <a:pt x="9746506" y="6366392"/>
                    <a:pt x="9672846" y="6361312"/>
                  </a:cubicBezTo>
                  <a:cubicBezTo>
                    <a:pt x="9672846" y="6361312"/>
                    <a:pt x="9674116" y="6361312"/>
                    <a:pt x="9672846" y="6362582"/>
                  </a:cubicBezTo>
                  <a:cubicBezTo>
                    <a:pt x="9622046" y="6371472"/>
                    <a:pt x="9552196" y="6366392"/>
                    <a:pt x="9511556" y="6365122"/>
                  </a:cubicBezTo>
                  <a:lnTo>
                    <a:pt x="9495046" y="6361312"/>
                  </a:lnTo>
                  <a:cubicBezTo>
                    <a:pt x="9470916" y="6352422"/>
                    <a:pt x="9376937" y="6377822"/>
                    <a:pt x="9408687" y="6363852"/>
                  </a:cubicBezTo>
                  <a:cubicBezTo>
                    <a:pt x="9197866" y="6367662"/>
                    <a:pt x="8956566" y="6367662"/>
                    <a:pt x="8535140" y="6367662"/>
                  </a:cubicBezTo>
                  <a:cubicBezTo>
                    <a:pt x="8474255" y="6374012"/>
                    <a:pt x="8202609" y="6367662"/>
                    <a:pt x="8298622" y="6377822"/>
                  </a:cubicBezTo>
                  <a:cubicBezTo>
                    <a:pt x="8190901" y="6365122"/>
                    <a:pt x="7867737" y="6362582"/>
                    <a:pt x="7748307" y="6362582"/>
                  </a:cubicBezTo>
                  <a:cubicBezTo>
                    <a:pt x="7752991" y="6361312"/>
                    <a:pt x="7757674" y="6360042"/>
                    <a:pt x="7776408" y="6360042"/>
                  </a:cubicBezTo>
                  <a:cubicBezTo>
                    <a:pt x="7544573" y="6343532"/>
                    <a:pt x="7500080" y="6375282"/>
                    <a:pt x="7282295" y="6354962"/>
                  </a:cubicBezTo>
                  <a:cubicBezTo>
                    <a:pt x="7247169" y="6368932"/>
                    <a:pt x="6886537" y="6351152"/>
                    <a:pt x="6762424" y="6366392"/>
                  </a:cubicBezTo>
                  <a:cubicBezTo>
                    <a:pt x="6736664" y="6363852"/>
                    <a:pt x="6727298" y="6360042"/>
                    <a:pt x="6736664" y="6358772"/>
                  </a:cubicBezTo>
                  <a:cubicBezTo>
                    <a:pt x="6343248" y="6356232"/>
                    <a:pt x="5910021" y="6354962"/>
                    <a:pt x="5579832" y="6352422"/>
                  </a:cubicBezTo>
                  <a:cubicBezTo>
                    <a:pt x="5296479" y="6365122"/>
                    <a:pt x="4893695" y="6347342"/>
                    <a:pt x="4647810" y="6363852"/>
                  </a:cubicBezTo>
                  <a:cubicBezTo>
                    <a:pt x="4446418" y="6360042"/>
                    <a:pt x="4118571" y="6353692"/>
                    <a:pt x="3837559" y="6360042"/>
                  </a:cubicBezTo>
                  <a:lnTo>
                    <a:pt x="3865660" y="6357502"/>
                  </a:lnTo>
                  <a:cubicBezTo>
                    <a:pt x="3547180" y="6358772"/>
                    <a:pt x="3149080" y="6358772"/>
                    <a:pt x="2931296" y="6370202"/>
                  </a:cubicBezTo>
                  <a:cubicBezTo>
                    <a:pt x="2837625" y="6353692"/>
                    <a:pt x="2699461" y="6357502"/>
                    <a:pt x="2561297" y="6352422"/>
                  </a:cubicBezTo>
                  <a:cubicBezTo>
                    <a:pt x="2348196" y="6360042"/>
                    <a:pt x="1919653" y="6357502"/>
                    <a:pt x="1594148" y="6365122"/>
                  </a:cubicBezTo>
                  <a:cubicBezTo>
                    <a:pt x="1544971" y="6357502"/>
                    <a:pt x="1327187" y="6368932"/>
                    <a:pt x="1310794" y="6357502"/>
                  </a:cubicBezTo>
                  <a:cubicBezTo>
                    <a:pt x="1004570" y="6365122"/>
                    <a:pt x="814070" y="6368932"/>
                    <a:pt x="617220" y="6370202"/>
                  </a:cubicBezTo>
                  <a:lnTo>
                    <a:pt x="318770" y="6370202"/>
                  </a:lnTo>
                  <a:lnTo>
                    <a:pt x="168910" y="6368932"/>
                  </a:lnTo>
                  <a:lnTo>
                    <a:pt x="93980" y="6367662"/>
                  </a:lnTo>
                  <a:lnTo>
                    <a:pt x="58420" y="6367662"/>
                  </a:lnTo>
                  <a:lnTo>
                    <a:pt x="45720" y="6366392"/>
                  </a:lnTo>
                  <a:lnTo>
                    <a:pt x="48260" y="6366392"/>
                  </a:lnTo>
                  <a:cubicBezTo>
                    <a:pt x="52070" y="6224152"/>
                    <a:pt x="55880" y="6084452"/>
                    <a:pt x="58420" y="5949832"/>
                  </a:cubicBezTo>
                  <a:cubicBezTo>
                    <a:pt x="55880" y="5925702"/>
                    <a:pt x="53340" y="5901572"/>
                    <a:pt x="49530" y="5876172"/>
                  </a:cubicBezTo>
                  <a:cubicBezTo>
                    <a:pt x="46990" y="5711072"/>
                    <a:pt x="45720" y="5528192"/>
                    <a:pt x="45720" y="5344468"/>
                  </a:cubicBezTo>
                  <a:cubicBezTo>
                    <a:pt x="46990" y="5301915"/>
                    <a:pt x="48260" y="5258071"/>
                    <a:pt x="45720" y="5212939"/>
                  </a:cubicBezTo>
                  <a:lnTo>
                    <a:pt x="45720" y="5184570"/>
                  </a:lnTo>
                  <a:lnTo>
                    <a:pt x="48260" y="5178122"/>
                  </a:lnTo>
                  <a:lnTo>
                    <a:pt x="49530" y="5108489"/>
                  </a:lnTo>
                  <a:cubicBezTo>
                    <a:pt x="50800" y="5109779"/>
                    <a:pt x="53340" y="5109779"/>
                    <a:pt x="54610" y="5114937"/>
                  </a:cubicBezTo>
                  <a:lnTo>
                    <a:pt x="54610" y="5129121"/>
                  </a:lnTo>
                  <a:lnTo>
                    <a:pt x="54610" y="5116226"/>
                  </a:lnTo>
                  <a:cubicBezTo>
                    <a:pt x="55880" y="5120095"/>
                    <a:pt x="57150" y="5125253"/>
                    <a:pt x="57150" y="5132990"/>
                  </a:cubicBezTo>
                  <a:lnTo>
                    <a:pt x="57150" y="4769350"/>
                  </a:lnTo>
                  <a:cubicBezTo>
                    <a:pt x="58420" y="4771929"/>
                    <a:pt x="59690" y="4774508"/>
                    <a:pt x="58420" y="4783534"/>
                  </a:cubicBezTo>
                  <a:cubicBezTo>
                    <a:pt x="69850" y="4690690"/>
                    <a:pt x="57150" y="4652005"/>
                    <a:pt x="57150" y="4592688"/>
                  </a:cubicBezTo>
                  <a:lnTo>
                    <a:pt x="57150" y="4581082"/>
                  </a:lnTo>
                  <a:cubicBezTo>
                    <a:pt x="57150" y="4560450"/>
                    <a:pt x="59690" y="4538529"/>
                    <a:pt x="63500" y="4510159"/>
                  </a:cubicBezTo>
                  <a:cubicBezTo>
                    <a:pt x="50800" y="4493396"/>
                    <a:pt x="64770" y="4320602"/>
                    <a:pt x="54610" y="4240653"/>
                  </a:cubicBezTo>
                  <a:lnTo>
                    <a:pt x="54610" y="4212284"/>
                  </a:lnTo>
                  <a:cubicBezTo>
                    <a:pt x="57150" y="4207126"/>
                    <a:pt x="58420" y="4204547"/>
                    <a:pt x="59690" y="4208416"/>
                  </a:cubicBezTo>
                  <a:cubicBezTo>
                    <a:pt x="62230" y="3991779"/>
                    <a:pt x="63500" y="3751932"/>
                    <a:pt x="66040" y="3567532"/>
                  </a:cubicBezTo>
                  <a:cubicBezTo>
                    <a:pt x="53340" y="3410213"/>
                    <a:pt x="71120" y="3187129"/>
                    <a:pt x="54610" y="3053021"/>
                  </a:cubicBezTo>
                  <a:cubicBezTo>
                    <a:pt x="58420" y="2940834"/>
                    <a:pt x="64770" y="2760303"/>
                    <a:pt x="58420" y="2604273"/>
                  </a:cubicBezTo>
                  <a:lnTo>
                    <a:pt x="60960" y="2619747"/>
                  </a:lnTo>
                  <a:cubicBezTo>
                    <a:pt x="59690" y="2443085"/>
                    <a:pt x="59690" y="2223870"/>
                    <a:pt x="48260" y="2102657"/>
                  </a:cubicBezTo>
                  <a:cubicBezTo>
                    <a:pt x="64770" y="2051076"/>
                    <a:pt x="60960" y="1974996"/>
                    <a:pt x="66040" y="1898915"/>
                  </a:cubicBezTo>
                  <a:cubicBezTo>
                    <a:pt x="58420" y="1781570"/>
                    <a:pt x="60960" y="1544301"/>
                    <a:pt x="53340" y="1365060"/>
                  </a:cubicBezTo>
                  <a:cubicBezTo>
                    <a:pt x="60960" y="1337981"/>
                    <a:pt x="50800" y="1216768"/>
                    <a:pt x="60960" y="120774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4909" y="58420"/>
                    <a:pt x="1240541" y="72390"/>
                    <a:pt x="1437250" y="63500"/>
                  </a:cubicBezTo>
                  <a:lnTo>
                    <a:pt x="1448958" y="66040"/>
                  </a:lnTo>
                  <a:lnTo>
                    <a:pt x="1573072" y="62230"/>
                  </a:lnTo>
                  <a:cubicBezTo>
                    <a:pt x="1570730" y="64770"/>
                    <a:pt x="1566047" y="69850"/>
                    <a:pt x="1528578" y="69850"/>
                  </a:cubicBezTo>
                  <a:cubicBezTo>
                    <a:pt x="3041359" y="73660"/>
                    <a:pt x="4600974" y="55880"/>
                    <a:pt x="6153565" y="58420"/>
                  </a:cubicBezTo>
                  <a:lnTo>
                    <a:pt x="6095021" y="62230"/>
                  </a:lnTo>
                  <a:lnTo>
                    <a:pt x="6397108" y="55880"/>
                  </a:lnTo>
                  <a:cubicBezTo>
                    <a:pt x="6394767" y="57150"/>
                    <a:pt x="6380716" y="58420"/>
                    <a:pt x="6366665" y="59690"/>
                  </a:cubicBezTo>
                  <a:cubicBezTo>
                    <a:pt x="6753056" y="66040"/>
                    <a:pt x="7153499" y="55880"/>
                    <a:pt x="7528181" y="57150"/>
                  </a:cubicBezTo>
                  <a:cubicBezTo>
                    <a:pt x="7525839" y="58420"/>
                    <a:pt x="7469637" y="62230"/>
                    <a:pt x="7521155" y="64770"/>
                  </a:cubicBezTo>
                  <a:cubicBezTo>
                    <a:pt x="7799826" y="54610"/>
                    <a:pt x="7968433" y="77470"/>
                    <a:pt x="8106597" y="57150"/>
                  </a:cubicBezTo>
                  <a:cubicBezTo>
                    <a:pt x="8120647" y="58420"/>
                    <a:pt x="8127673" y="62230"/>
                    <a:pt x="8099572" y="64770"/>
                  </a:cubicBezTo>
                  <a:cubicBezTo>
                    <a:pt x="8874696" y="58420"/>
                    <a:pt x="9336296" y="58420"/>
                    <a:pt x="9759206" y="62230"/>
                  </a:cubicBezTo>
                  <a:cubicBezTo>
                    <a:pt x="9807466" y="59690"/>
                    <a:pt x="9858266" y="58420"/>
                    <a:pt x="9909066" y="55880"/>
                  </a:cubicBezTo>
                  <a:lnTo>
                    <a:pt x="9909066" y="20320"/>
                  </a:lnTo>
                  <a:cubicBezTo>
                    <a:pt x="9630937" y="19050"/>
                    <a:pt x="9351537" y="19050"/>
                    <a:pt x="9072137" y="17780"/>
                  </a:cubicBezTo>
                  <a:cubicBezTo>
                    <a:pt x="7539890" y="12700"/>
                    <a:pt x="6102046" y="0"/>
                    <a:pt x="4502621" y="24130"/>
                  </a:cubicBezTo>
                  <a:cubicBezTo>
                    <a:pt x="4504962" y="22860"/>
                    <a:pt x="4490912" y="21590"/>
                    <a:pt x="4533063" y="20320"/>
                  </a:cubicBezTo>
                  <a:cubicBezTo>
                    <a:pt x="4071736" y="24130"/>
                    <a:pt x="3652560" y="17780"/>
                    <a:pt x="3216991" y="21590"/>
                  </a:cubicBezTo>
                  <a:lnTo>
                    <a:pt x="3219333" y="20320"/>
                  </a:lnTo>
                  <a:cubicBezTo>
                    <a:pt x="2146805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412772"/>
                    <a:pt x="20320" y="1879572"/>
                  </a:cubicBezTo>
                  <a:cubicBezTo>
                    <a:pt x="26670" y="2455980"/>
                    <a:pt x="8890" y="3014336"/>
                    <a:pt x="13970" y="3589454"/>
                  </a:cubicBezTo>
                  <a:cubicBezTo>
                    <a:pt x="7620" y="4029175"/>
                    <a:pt x="21590" y="4485659"/>
                    <a:pt x="25400" y="4938275"/>
                  </a:cubicBezTo>
                  <a:cubicBezTo>
                    <a:pt x="20320" y="5107200"/>
                    <a:pt x="13970" y="5281283"/>
                    <a:pt x="15240" y="5454532"/>
                  </a:cubicBezTo>
                  <a:lnTo>
                    <a:pt x="19050" y="5441832"/>
                  </a:lnTo>
                  <a:cubicBezTo>
                    <a:pt x="13970" y="5491362"/>
                    <a:pt x="15240" y="5545972"/>
                    <a:pt x="19050" y="5598042"/>
                  </a:cubicBezTo>
                  <a:cubicBezTo>
                    <a:pt x="17780" y="5659002"/>
                    <a:pt x="17780" y="5721232"/>
                    <a:pt x="19050" y="5783462"/>
                  </a:cubicBezTo>
                  <a:cubicBezTo>
                    <a:pt x="19050" y="5784732"/>
                    <a:pt x="19050" y="5787272"/>
                    <a:pt x="17780" y="5788542"/>
                  </a:cubicBezTo>
                  <a:lnTo>
                    <a:pt x="16510" y="5775842"/>
                  </a:lnTo>
                  <a:cubicBezTo>
                    <a:pt x="12700" y="5799972"/>
                    <a:pt x="15240" y="5827912"/>
                    <a:pt x="19050" y="5855852"/>
                  </a:cubicBezTo>
                  <a:cubicBezTo>
                    <a:pt x="19050" y="5879982"/>
                    <a:pt x="20320" y="5902842"/>
                    <a:pt x="20320" y="5926972"/>
                  </a:cubicBezTo>
                  <a:lnTo>
                    <a:pt x="24130" y="6122552"/>
                  </a:lnTo>
                  <a:cubicBezTo>
                    <a:pt x="21590" y="6172082"/>
                    <a:pt x="34290" y="6295272"/>
                    <a:pt x="15240" y="6299082"/>
                  </a:cubicBezTo>
                  <a:cubicBezTo>
                    <a:pt x="15240" y="6255902"/>
                    <a:pt x="6350" y="6366392"/>
                    <a:pt x="1270" y="6269872"/>
                  </a:cubicBezTo>
                  <a:cubicBezTo>
                    <a:pt x="0" y="6281302"/>
                    <a:pt x="0" y="6309242"/>
                    <a:pt x="0" y="6338452"/>
                  </a:cubicBezTo>
                  <a:cubicBezTo>
                    <a:pt x="0" y="6347342"/>
                    <a:pt x="1270" y="6356232"/>
                    <a:pt x="1270" y="6363852"/>
                  </a:cubicBezTo>
                  <a:cubicBezTo>
                    <a:pt x="2540" y="6381632"/>
                    <a:pt x="5080" y="6394332"/>
                    <a:pt x="7620" y="6390522"/>
                  </a:cubicBezTo>
                  <a:cubicBezTo>
                    <a:pt x="17780" y="6400682"/>
                    <a:pt x="25400" y="6445132"/>
                    <a:pt x="33020" y="6384172"/>
                  </a:cubicBezTo>
                  <a:lnTo>
                    <a:pt x="60960" y="6384172"/>
                  </a:lnTo>
                  <a:cubicBezTo>
                    <a:pt x="91440" y="6384172"/>
                    <a:pt x="121920" y="6384172"/>
                    <a:pt x="152400" y="6385442"/>
                  </a:cubicBezTo>
                  <a:cubicBezTo>
                    <a:pt x="194310" y="6386712"/>
                    <a:pt x="234950" y="6387982"/>
                    <a:pt x="273050" y="6389252"/>
                  </a:cubicBezTo>
                  <a:cubicBezTo>
                    <a:pt x="991870" y="6415922"/>
                    <a:pt x="2245159" y="6399412"/>
                    <a:pt x="3570598" y="6382902"/>
                  </a:cubicBezTo>
                  <a:cubicBezTo>
                    <a:pt x="4694645" y="6391792"/>
                    <a:pt x="5818693" y="6371472"/>
                    <a:pt x="6912296" y="6384172"/>
                  </a:cubicBezTo>
                  <a:cubicBezTo>
                    <a:pt x="6308121" y="6386712"/>
                    <a:pt x="5710971" y="6391792"/>
                    <a:pt x="5088062" y="6395602"/>
                  </a:cubicBezTo>
                  <a:cubicBezTo>
                    <a:pt x="5102112" y="6394332"/>
                    <a:pt x="5109137" y="6393062"/>
                    <a:pt x="5123188" y="6391792"/>
                  </a:cubicBezTo>
                  <a:cubicBezTo>
                    <a:pt x="5076353" y="6394332"/>
                    <a:pt x="5024834" y="6398142"/>
                    <a:pt x="4970973" y="6396872"/>
                  </a:cubicBezTo>
                  <a:cubicBezTo>
                    <a:pt x="4956923" y="6395602"/>
                    <a:pt x="4985024" y="6394332"/>
                    <a:pt x="5003758" y="6393062"/>
                  </a:cubicBezTo>
                  <a:cubicBezTo>
                    <a:pt x="4797683" y="6382902"/>
                    <a:pt x="4401924" y="6399412"/>
                    <a:pt x="4273127" y="6391792"/>
                  </a:cubicBezTo>
                  <a:cubicBezTo>
                    <a:pt x="4214583" y="6393062"/>
                    <a:pt x="4188824" y="6396872"/>
                    <a:pt x="4221609" y="6400682"/>
                  </a:cubicBezTo>
                  <a:cubicBezTo>
                    <a:pt x="3462877" y="6403222"/>
                    <a:pt x="2650284" y="6405762"/>
                    <a:pt x="1875160" y="6413382"/>
                  </a:cubicBezTo>
                  <a:cubicBezTo>
                    <a:pt x="1837692" y="6412112"/>
                    <a:pt x="1830666" y="6409572"/>
                    <a:pt x="1842375" y="6405762"/>
                  </a:cubicBezTo>
                  <a:cubicBezTo>
                    <a:pt x="1181997" y="6422272"/>
                    <a:pt x="735330" y="6415922"/>
                    <a:pt x="368300" y="6413382"/>
                  </a:cubicBezTo>
                  <a:cubicBezTo>
                    <a:pt x="354330" y="6417192"/>
                    <a:pt x="405130" y="6418462"/>
                    <a:pt x="369570" y="6422272"/>
                  </a:cubicBezTo>
                  <a:cubicBezTo>
                    <a:pt x="487680" y="6427352"/>
                    <a:pt x="585470" y="6412112"/>
                    <a:pt x="692150" y="6419732"/>
                  </a:cubicBezTo>
                  <a:lnTo>
                    <a:pt x="678180" y="6423542"/>
                  </a:lnTo>
                  <a:cubicBezTo>
                    <a:pt x="755650" y="6426082"/>
                    <a:pt x="693420" y="6413382"/>
                    <a:pt x="774700" y="6418462"/>
                  </a:cubicBezTo>
                  <a:cubicBezTo>
                    <a:pt x="806450" y="6422272"/>
                    <a:pt x="767080" y="6423542"/>
                    <a:pt x="781050" y="6424812"/>
                  </a:cubicBezTo>
                  <a:cubicBezTo>
                    <a:pt x="946150" y="6423542"/>
                    <a:pt x="1196048" y="6427352"/>
                    <a:pt x="1484085" y="6417192"/>
                  </a:cubicBezTo>
                  <a:cubicBezTo>
                    <a:pt x="1554338" y="6426082"/>
                    <a:pt x="1811932" y="6417192"/>
                    <a:pt x="1924337" y="6426082"/>
                  </a:cubicBezTo>
                  <a:cubicBezTo>
                    <a:pt x="2003957" y="6422272"/>
                    <a:pt x="2081235" y="6423542"/>
                    <a:pt x="2111678" y="6417192"/>
                  </a:cubicBezTo>
                  <a:cubicBezTo>
                    <a:pt x="3179523" y="6422272"/>
                    <a:pt x="4270786" y="6413382"/>
                    <a:pt x="5364390" y="6413382"/>
                  </a:cubicBezTo>
                  <a:cubicBezTo>
                    <a:pt x="5877237" y="6395602"/>
                    <a:pt x="6488437" y="6417192"/>
                    <a:pt x="7097296" y="6410842"/>
                  </a:cubicBezTo>
                  <a:cubicBezTo>
                    <a:pt x="7101979" y="6410842"/>
                    <a:pt x="7099638" y="6412112"/>
                    <a:pt x="7097296" y="6412112"/>
                  </a:cubicBezTo>
                  <a:cubicBezTo>
                    <a:pt x="7296347" y="6408302"/>
                    <a:pt x="7584383" y="6405762"/>
                    <a:pt x="7820901" y="6408302"/>
                  </a:cubicBezTo>
                  <a:lnTo>
                    <a:pt x="8022294" y="6400682"/>
                  </a:lnTo>
                  <a:cubicBezTo>
                    <a:pt x="8474254" y="6405762"/>
                    <a:pt x="8930898" y="6408302"/>
                    <a:pt x="9183896" y="6408302"/>
                  </a:cubicBezTo>
                  <a:lnTo>
                    <a:pt x="9822706" y="6408302"/>
                  </a:lnTo>
                  <a:cubicBezTo>
                    <a:pt x="9818896" y="6409572"/>
                    <a:pt x="9807466" y="6410842"/>
                    <a:pt x="9783337" y="6412112"/>
                  </a:cubicBezTo>
                  <a:cubicBezTo>
                    <a:pt x="9802387" y="6413382"/>
                    <a:pt x="9874776" y="6413382"/>
                    <a:pt x="9910337" y="6409572"/>
                  </a:cubicBezTo>
                  <a:cubicBezTo>
                    <a:pt x="9915416" y="6409572"/>
                    <a:pt x="9920496" y="6408302"/>
                    <a:pt x="9924306" y="6408302"/>
                  </a:cubicBezTo>
                  <a:lnTo>
                    <a:pt x="9949706" y="6408302"/>
                  </a:lnTo>
                  <a:lnTo>
                    <a:pt x="9949706" y="6393062"/>
                  </a:lnTo>
                  <a:cubicBezTo>
                    <a:pt x="9957326" y="6389252"/>
                    <a:pt x="9943356" y="6390522"/>
                    <a:pt x="9949706" y="6382902"/>
                  </a:cubicBezTo>
                  <a:lnTo>
                    <a:pt x="9949706" y="6076832"/>
                  </a:lnTo>
                  <a:cubicBezTo>
                    <a:pt x="9954787" y="6095882"/>
                    <a:pt x="9947166" y="6159382"/>
                    <a:pt x="9956056" y="6150492"/>
                  </a:cubicBezTo>
                  <a:cubicBezTo>
                    <a:pt x="9959866" y="6106042"/>
                    <a:pt x="9953516" y="6086992"/>
                    <a:pt x="9949706" y="6076832"/>
                  </a:cubicBezTo>
                  <a:cubicBezTo>
                    <a:pt x="9949706" y="5895222"/>
                    <a:pt x="9950976" y="5712342"/>
                    <a:pt x="9950976" y="5530732"/>
                  </a:cubicBezTo>
                  <a:cubicBezTo>
                    <a:pt x="9952246" y="5415162"/>
                    <a:pt x="9952246" y="5299336"/>
                    <a:pt x="9953516" y="5184570"/>
                  </a:cubicBezTo>
                  <a:cubicBezTo>
                    <a:pt x="9959866" y="5469772"/>
                    <a:pt x="9954787" y="5758062"/>
                    <a:pt x="9953516" y="6041272"/>
                  </a:cubicBezTo>
                  <a:cubicBezTo>
                    <a:pt x="9957326" y="6055242"/>
                    <a:pt x="9958596" y="6004442"/>
                    <a:pt x="9962406" y="6040002"/>
                  </a:cubicBezTo>
                  <a:cubicBezTo>
                    <a:pt x="9967487" y="5921892"/>
                    <a:pt x="9952246" y="5824102"/>
                    <a:pt x="9959866" y="5717422"/>
                  </a:cubicBezTo>
                  <a:lnTo>
                    <a:pt x="9963676" y="5731392"/>
                  </a:lnTo>
                  <a:cubicBezTo>
                    <a:pt x="9966216" y="5653922"/>
                    <a:pt x="9953516" y="5716152"/>
                    <a:pt x="9958596" y="5634872"/>
                  </a:cubicBezTo>
                  <a:cubicBezTo>
                    <a:pt x="9963676" y="5605662"/>
                    <a:pt x="9964946" y="5646302"/>
                    <a:pt x="9966216" y="5631062"/>
                  </a:cubicBezTo>
                  <a:close/>
                  <a:moveTo>
                    <a:pt x="9493777" y="6381632"/>
                  </a:moveTo>
                  <a:lnTo>
                    <a:pt x="9521716" y="6381632"/>
                  </a:lnTo>
                  <a:cubicBezTo>
                    <a:pt x="9515366" y="6380362"/>
                    <a:pt x="9506477" y="6380362"/>
                    <a:pt x="9493777" y="6381632"/>
                  </a:cubicBezTo>
                  <a:close/>
                </a:path>
              </a:pathLst>
            </a:custGeom>
            <a:grpFill/>
            <a:ln>
              <a:solidFill>
                <a:srgbClr val="F6F3E4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C4CAB350-23C2-4390-92B8-D1FD1A91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22" r="10150"/>
          <a:stretch>
            <a:fillRect/>
          </a:stretch>
        </p:blipFill>
        <p:spPr>
          <a:xfrm>
            <a:off x="12780325" y="5688718"/>
            <a:ext cx="4546331" cy="3987234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B7CED8F8-909D-479C-A76B-32CCEA850E6B}"/>
              </a:ext>
            </a:extLst>
          </p:cNvPr>
          <p:cNvSpPr txBox="1"/>
          <p:nvPr/>
        </p:nvSpPr>
        <p:spPr>
          <a:xfrm>
            <a:off x="1023297" y="2857059"/>
            <a:ext cx="9065587" cy="6558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311"/>
              </a:lnSpc>
              <a:buSzPct val="114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dirty="0">
                <a:solidFill>
                  <a:srgbClr val="F6F3E4"/>
                </a:solidFill>
                <a:latin typeface="Open Sans"/>
              </a:rPr>
              <a:t>Data had no null values however, was biased towards 4 major cities – Delhi, Gurgaon, Noida &amp; Faridabad</a:t>
            </a:r>
          </a:p>
          <a:p>
            <a:pPr marL="457200" indent="-457200" algn="just">
              <a:lnSpc>
                <a:spcPts val="4311"/>
              </a:lnSpc>
              <a:buSzPct val="114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dirty="0">
                <a:solidFill>
                  <a:srgbClr val="F6F3E4"/>
                </a:solidFill>
                <a:latin typeface="Open Sans"/>
              </a:rPr>
              <a:t>On an average the cost for two is INR 600 in these areas</a:t>
            </a:r>
          </a:p>
          <a:p>
            <a:pPr marL="457200" indent="-457200" algn="just">
              <a:lnSpc>
                <a:spcPts val="4311"/>
              </a:lnSpc>
              <a:buSzPct val="114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dirty="0">
                <a:solidFill>
                  <a:srgbClr val="F6F3E4"/>
                </a:solidFill>
                <a:latin typeface="Open Sans"/>
              </a:rPr>
              <a:t>Out of ~6800 restaurants, 4000+ fall in the price range of INR 1 – 500, so feeding at less cost here is not much an issue</a:t>
            </a:r>
          </a:p>
          <a:p>
            <a:pPr marL="457200" indent="-457200" algn="just">
              <a:lnSpc>
                <a:spcPts val="4311"/>
              </a:lnSpc>
              <a:buSzPct val="114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dirty="0">
                <a:solidFill>
                  <a:srgbClr val="F6F3E4"/>
                </a:solidFill>
                <a:latin typeface="Open Sans"/>
              </a:rPr>
              <a:t>The favorite cuisine for people is “North India” followed by “Chinese”</a:t>
            </a:r>
          </a:p>
          <a:p>
            <a:pPr marL="457200" indent="-457200" algn="just">
              <a:lnSpc>
                <a:spcPts val="4311"/>
              </a:lnSpc>
              <a:buSzPct val="114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dirty="0">
                <a:solidFill>
                  <a:srgbClr val="F6F3E4"/>
                </a:solidFill>
                <a:latin typeface="Open Sans"/>
              </a:rPr>
              <a:t>Most of the restaurants have an average rating of 2.8 to 3.8 </a:t>
            </a:r>
          </a:p>
          <a:p>
            <a:pPr marL="457200" indent="-457200" algn="just">
              <a:lnSpc>
                <a:spcPts val="4311"/>
              </a:lnSpc>
              <a:buSzPct val="114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dirty="0">
                <a:solidFill>
                  <a:srgbClr val="F6F3E4"/>
                </a:solidFill>
                <a:latin typeface="Open Sans"/>
              </a:rPr>
              <a:t>Ratings does not depend on the cost i.e. it is necessary that restaurants with higher cost will have better ratings</a:t>
            </a:r>
          </a:p>
          <a:p>
            <a:pPr marL="457200" indent="-457200" algn="just">
              <a:lnSpc>
                <a:spcPts val="4311"/>
              </a:lnSpc>
              <a:buSzPct val="114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dirty="0">
                <a:solidFill>
                  <a:srgbClr val="F6F3E4"/>
                </a:solidFill>
                <a:latin typeface="Open Sans"/>
              </a:rPr>
              <a:t>If visiting these places “Connaught Place”  is a must visit place as per peoples choice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561" y="1803514"/>
            <a:ext cx="4442241" cy="37223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52800" y="-277674"/>
            <a:ext cx="10972799" cy="2013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31"/>
              </a:lnSpc>
            </a:pPr>
            <a:r>
              <a:rPr lang="en-US" sz="11236" dirty="0">
                <a:solidFill>
                  <a:srgbClr val="FFFFFF"/>
                </a:solidFill>
                <a:latin typeface="Open Sans Extra Bold"/>
              </a:rPr>
              <a:t>Future Scope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9DE9EFD3-239A-43B4-B46B-744BD8AB2096}"/>
              </a:ext>
            </a:extLst>
          </p:cNvPr>
          <p:cNvGrpSpPr/>
          <p:nvPr/>
        </p:nvGrpSpPr>
        <p:grpSpPr>
          <a:xfrm>
            <a:off x="1023297" y="2056907"/>
            <a:ext cx="17068800" cy="7963394"/>
            <a:chOff x="0" y="0"/>
            <a:chExt cx="9972566" cy="6421002"/>
          </a:xfrm>
          <a:solidFill>
            <a:srgbClr val="F6F3E4"/>
          </a:solidFill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A158C3C3-A431-47F7-91A3-F66B129B8C84}"/>
                </a:ext>
              </a:extLst>
            </p:cNvPr>
            <p:cNvSpPr/>
            <p:nvPr/>
          </p:nvSpPr>
          <p:spPr>
            <a:xfrm>
              <a:off x="1270" y="-10160"/>
              <a:ext cx="9968756" cy="6445132"/>
            </a:xfrm>
            <a:custGeom>
              <a:avLst/>
              <a:gdLst/>
              <a:ahLst/>
              <a:cxnLst/>
              <a:rect l="l" t="t" r="r" b="b"/>
              <a:pathLst>
                <a:path w="9968756" h="6445132">
                  <a:moveTo>
                    <a:pt x="9966216" y="5631062"/>
                  </a:moveTo>
                  <a:cubicBezTo>
                    <a:pt x="9964946" y="5465962"/>
                    <a:pt x="9968756" y="5291598"/>
                    <a:pt x="9958596" y="5132990"/>
                  </a:cubicBezTo>
                  <a:cubicBezTo>
                    <a:pt x="9967487" y="5094305"/>
                    <a:pt x="9958596" y="4952459"/>
                    <a:pt x="9967487" y="4890563"/>
                  </a:cubicBezTo>
                  <a:cubicBezTo>
                    <a:pt x="9963677" y="4846720"/>
                    <a:pt x="9964946" y="4802877"/>
                    <a:pt x="9958596" y="4787403"/>
                  </a:cubicBezTo>
                  <a:lnTo>
                    <a:pt x="9958596" y="4744849"/>
                  </a:lnTo>
                  <a:cubicBezTo>
                    <a:pt x="9961137" y="4285786"/>
                    <a:pt x="9962406" y="3842197"/>
                    <a:pt x="9956056" y="3381844"/>
                  </a:cubicBezTo>
                  <a:cubicBezTo>
                    <a:pt x="9956056" y="3252894"/>
                    <a:pt x="9954787" y="3125233"/>
                    <a:pt x="9954787" y="2996282"/>
                  </a:cubicBezTo>
                  <a:cubicBezTo>
                    <a:pt x="9952246" y="2962755"/>
                    <a:pt x="9950977" y="2927939"/>
                    <a:pt x="9949706" y="2891833"/>
                  </a:cubicBezTo>
                  <a:cubicBezTo>
                    <a:pt x="9948437" y="2731934"/>
                    <a:pt x="9950977" y="2578483"/>
                    <a:pt x="9950977" y="2426322"/>
                  </a:cubicBezTo>
                  <a:cubicBezTo>
                    <a:pt x="9953516" y="2299950"/>
                    <a:pt x="9954787" y="2169711"/>
                    <a:pt x="9952246" y="2040760"/>
                  </a:cubicBezTo>
                  <a:cubicBezTo>
                    <a:pt x="9952246" y="2038181"/>
                    <a:pt x="9953516" y="2039471"/>
                    <a:pt x="9953516" y="2040760"/>
                  </a:cubicBezTo>
                  <a:cubicBezTo>
                    <a:pt x="9949706" y="1931152"/>
                    <a:pt x="9947166" y="1772544"/>
                    <a:pt x="9949706" y="1642304"/>
                  </a:cubicBezTo>
                  <a:lnTo>
                    <a:pt x="9944627" y="1567513"/>
                  </a:lnTo>
                  <a:lnTo>
                    <a:pt x="9944627" y="1357324"/>
                  </a:lnTo>
                  <a:cubicBezTo>
                    <a:pt x="9947166" y="1165187"/>
                    <a:pt x="9949706" y="974090"/>
                    <a:pt x="9949706" y="783590"/>
                  </a:cubicBezTo>
                  <a:cubicBezTo>
                    <a:pt x="9949706" y="548640"/>
                    <a:pt x="9949706" y="311150"/>
                    <a:pt x="9950977" y="74930"/>
                  </a:cubicBezTo>
                  <a:lnTo>
                    <a:pt x="9950977" y="17780"/>
                  </a:lnTo>
                  <a:lnTo>
                    <a:pt x="9910337" y="17780"/>
                  </a:lnTo>
                  <a:lnTo>
                    <a:pt x="9910337" y="52070"/>
                  </a:lnTo>
                  <a:lnTo>
                    <a:pt x="9916687" y="52070"/>
                  </a:lnTo>
                  <a:lnTo>
                    <a:pt x="9916687" y="74930"/>
                  </a:lnTo>
                  <a:cubicBezTo>
                    <a:pt x="9916687" y="100330"/>
                    <a:pt x="9917956" y="127000"/>
                    <a:pt x="9917956" y="153670"/>
                  </a:cubicBezTo>
                  <a:cubicBezTo>
                    <a:pt x="9917956" y="191770"/>
                    <a:pt x="9917956" y="231140"/>
                    <a:pt x="9919227" y="270510"/>
                  </a:cubicBezTo>
                  <a:lnTo>
                    <a:pt x="9919227" y="508000"/>
                  </a:lnTo>
                  <a:cubicBezTo>
                    <a:pt x="9919227" y="661670"/>
                    <a:pt x="9920496" y="815340"/>
                    <a:pt x="9925577" y="965200"/>
                  </a:cubicBezTo>
                  <a:lnTo>
                    <a:pt x="9920496" y="955040"/>
                  </a:lnTo>
                  <a:cubicBezTo>
                    <a:pt x="9923037" y="993140"/>
                    <a:pt x="9923037" y="1033780"/>
                    <a:pt x="9924306" y="1074922"/>
                  </a:cubicBezTo>
                  <a:cubicBezTo>
                    <a:pt x="9924306" y="1098133"/>
                    <a:pt x="9925577" y="1121344"/>
                    <a:pt x="9925577" y="1145845"/>
                  </a:cubicBezTo>
                  <a:cubicBezTo>
                    <a:pt x="9926846" y="1292848"/>
                    <a:pt x="9921766" y="1446299"/>
                    <a:pt x="9925577" y="1593303"/>
                  </a:cubicBezTo>
                  <a:lnTo>
                    <a:pt x="9923037" y="1579118"/>
                  </a:lnTo>
                  <a:cubicBezTo>
                    <a:pt x="9921766" y="1786728"/>
                    <a:pt x="9923037" y="1987891"/>
                    <a:pt x="9924306" y="2186474"/>
                  </a:cubicBezTo>
                  <a:cubicBezTo>
                    <a:pt x="9924306" y="2280608"/>
                    <a:pt x="9923037" y="2374742"/>
                    <a:pt x="9924306" y="2468875"/>
                  </a:cubicBezTo>
                  <a:cubicBezTo>
                    <a:pt x="9923037" y="2676486"/>
                    <a:pt x="9926846" y="2815752"/>
                    <a:pt x="9926846" y="3024651"/>
                  </a:cubicBezTo>
                  <a:lnTo>
                    <a:pt x="9921766" y="3029809"/>
                  </a:lnTo>
                  <a:cubicBezTo>
                    <a:pt x="9939546" y="3380554"/>
                    <a:pt x="9906527" y="3766116"/>
                    <a:pt x="9925577" y="4131046"/>
                  </a:cubicBezTo>
                  <a:lnTo>
                    <a:pt x="9919227" y="4105255"/>
                  </a:lnTo>
                  <a:cubicBezTo>
                    <a:pt x="9929387" y="4161993"/>
                    <a:pt x="9915416" y="4325761"/>
                    <a:pt x="9931927" y="4305128"/>
                  </a:cubicBezTo>
                  <a:lnTo>
                    <a:pt x="9926846" y="4369604"/>
                  </a:lnTo>
                  <a:cubicBezTo>
                    <a:pt x="9948437" y="4617188"/>
                    <a:pt x="9916687" y="4820930"/>
                    <a:pt x="9930656" y="5125253"/>
                  </a:cubicBezTo>
                  <a:lnTo>
                    <a:pt x="9926846" y="5105910"/>
                  </a:lnTo>
                  <a:cubicBezTo>
                    <a:pt x="9929387" y="5187149"/>
                    <a:pt x="9931927" y="5281282"/>
                    <a:pt x="9928116" y="5340600"/>
                  </a:cubicBezTo>
                  <a:cubicBezTo>
                    <a:pt x="9928116" y="5331573"/>
                    <a:pt x="9926846" y="5335442"/>
                    <a:pt x="9925577" y="5316099"/>
                  </a:cubicBezTo>
                  <a:cubicBezTo>
                    <a:pt x="9910337" y="5566292"/>
                    <a:pt x="9926846" y="5844422"/>
                    <a:pt x="9926846" y="6108582"/>
                  </a:cubicBezTo>
                  <a:lnTo>
                    <a:pt x="9919227" y="6078102"/>
                  </a:lnTo>
                  <a:cubicBezTo>
                    <a:pt x="9921766" y="6116202"/>
                    <a:pt x="9923037" y="6165732"/>
                    <a:pt x="9923037" y="6219072"/>
                  </a:cubicBezTo>
                  <a:lnTo>
                    <a:pt x="9923037" y="6380362"/>
                  </a:lnTo>
                  <a:cubicBezTo>
                    <a:pt x="9919227" y="6380362"/>
                    <a:pt x="9916687" y="6379092"/>
                    <a:pt x="9911606" y="6379092"/>
                  </a:cubicBezTo>
                  <a:lnTo>
                    <a:pt x="9909066" y="6380362"/>
                  </a:lnTo>
                  <a:lnTo>
                    <a:pt x="9897637" y="6385442"/>
                  </a:lnTo>
                  <a:lnTo>
                    <a:pt x="9890016" y="6385442"/>
                  </a:lnTo>
                  <a:cubicBezTo>
                    <a:pt x="9869696" y="6380362"/>
                    <a:pt x="9873506" y="6382902"/>
                    <a:pt x="9864616" y="6377822"/>
                  </a:cubicBezTo>
                  <a:cubicBezTo>
                    <a:pt x="9760477" y="6376552"/>
                    <a:pt x="9746506" y="6366392"/>
                    <a:pt x="9672846" y="6361312"/>
                  </a:cubicBezTo>
                  <a:cubicBezTo>
                    <a:pt x="9672846" y="6361312"/>
                    <a:pt x="9674116" y="6361312"/>
                    <a:pt x="9672846" y="6362582"/>
                  </a:cubicBezTo>
                  <a:cubicBezTo>
                    <a:pt x="9622046" y="6371472"/>
                    <a:pt x="9552196" y="6366392"/>
                    <a:pt x="9511556" y="6365122"/>
                  </a:cubicBezTo>
                  <a:lnTo>
                    <a:pt x="9495046" y="6361312"/>
                  </a:lnTo>
                  <a:cubicBezTo>
                    <a:pt x="9470916" y="6352422"/>
                    <a:pt x="9376937" y="6377822"/>
                    <a:pt x="9408687" y="6363852"/>
                  </a:cubicBezTo>
                  <a:cubicBezTo>
                    <a:pt x="9197866" y="6367662"/>
                    <a:pt x="8956566" y="6367662"/>
                    <a:pt x="8535140" y="6367662"/>
                  </a:cubicBezTo>
                  <a:cubicBezTo>
                    <a:pt x="8474255" y="6374012"/>
                    <a:pt x="8202609" y="6367662"/>
                    <a:pt x="8298622" y="6377822"/>
                  </a:cubicBezTo>
                  <a:cubicBezTo>
                    <a:pt x="8190901" y="6365122"/>
                    <a:pt x="7867737" y="6362582"/>
                    <a:pt x="7748307" y="6362582"/>
                  </a:cubicBezTo>
                  <a:cubicBezTo>
                    <a:pt x="7752991" y="6361312"/>
                    <a:pt x="7757674" y="6360042"/>
                    <a:pt x="7776408" y="6360042"/>
                  </a:cubicBezTo>
                  <a:cubicBezTo>
                    <a:pt x="7544573" y="6343532"/>
                    <a:pt x="7500080" y="6375282"/>
                    <a:pt x="7282295" y="6354962"/>
                  </a:cubicBezTo>
                  <a:cubicBezTo>
                    <a:pt x="7247169" y="6368932"/>
                    <a:pt x="6886537" y="6351152"/>
                    <a:pt x="6762424" y="6366392"/>
                  </a:cubicBezTo>
                  <a:cubicBezTo>
                    <a:pt x="6736664" y="6363852"/>
                    <a:pt x="6727298" y="6360042"/>
                    <a:pt x="6736664" y="6358772"/>
                  </a:cubicBezTo>
                  <a:cubicBezTo>
                    <a:pt x="6343248" y="6356232"/>
                    <a:pt x="5910021" y="6354962"/>
                    <a:pt x="5579832" y="6352422"/>
                  </a:cubicBezTo>
                  <a:cubicBezTo>
                    <a:pt x="5296479" y="6365122"/>
                    <a:pt x="4893695" y="6347342"/>
                    <a:pt x="4647810" y="6363852"/>
                  </a:cubicBezTo>
                  <a:cubicBezTo>
                    <a:pt x="4446418" y="6360042"/>
                    <a:pt x="4118571" y="6353692"/>
                    <a:pt x="3837559" y="6360042"/>
                  </a:cubicBezTo>
                  <a:lnTo>
                    <a:pt x="3865660" y="6357502"/>
                  </a:lnTo>
                  <a:cubicBezTo>
                    <a:pt x="3547180" y="6358772"/>
                    <a:pt x="3149080" y="6358772"/>
                    <a:pt x="2931296" y="6370202"/>
                  </a:cubicBezTo>
                  <a:cubicBezTo>
                    <a:pt x="2837625" y="6353692"/>
                    <a:pt x="2699461" y="6357502"/>
                    <a:pt x="2561297" y="6352422"/>
                  </a:cubicBezTo>
                  <a:cubicBezTo>
                    <a:pt x="2348196" y="6360042"/>
                    <a:pt x="1919653" y="6357502"/>
                    <a:pt x="1594148" y="6365122"/>
                  </a:cubicBezTo>
                  <a:cubicBezTo>
                    <a:pt x="1544971" y="6357502"/>
                    <a:pt x="1327187" y="6368932"/>
                    <a:pt x="1310794" y="6357502"/>
                  </a:cubicBezTo>
                  <a:cubicBezTo>
                    <a:pt x="1004570" y="6365122"/>
                    <a:pt x="814070" y="6368932"/>
                    <a:pt x="617220" y="6370202"/>
                  </a:cubicBezTo>
                  <a:lnTo>
                    <a:pt x="318770" y="6370202"/>
                  </a:lnTo>
                  <a:lnTo>
                    <a:pt x="168910" y="6368932"/>
                  </a:lnTo>
                  <a:lnTo>
                    <a:pt x="93980" y="6367662"/>
                  </a:lnTo>
                  <a:lnTo>
                    <a:pt x="58420" y="6367662"/>
                  </a:lnTo>
                  <a:lnTo>
                    <a:pt x="45720" y="6366392"/>
                  </a:lnTo>
                  <a:lnTo>
                    <a:pt x="48260" y="6366392"/>
                  </a:lnTo>
                  <a:cubicBezTo>
                    <a:pt x="52070" y="6224152"/>
                    <a:pt x="55880" y="6084452"/>
                    <a:pt x="58420" y="5949832"/>
                  </a:cubicBezTo>
                  <a:cubicBezTo>
                    <a:pt x="55880" y="5925702"/>
                    <a:pt x="53340" y="5901572"/>
                    <a:pt x="49530" y="5876172"/>
                  </a:cubicBezTo>
                  <a:cubicBezTo>
                    <a:pt x="46990" y="5711072"/>
                    <a:pt x="45720" y="5528192"/>
                    <a:pt x="45720" y="5344468"/>
                  </a:cubicBezTo>
                  <a:cubicBezTo>
                    <a:pt x="46990" y="5301915"/>
                    <a:pt x="48260" y="5258071"/>
                    <a:pt x="45720" y="5212939"/>
                  </a:cubicBezTo>
                  <a:lnTo>
                    <a:pt x="45720" y="5184570"/>
                  </a:lnTo>
                  <a:lnTo>
                    <a:pt x="48260" y="5178122"/>
                  </a:lnTo>
                  <a:lnTo>
                    <a:pt x="49530" y="5108489"/>
                  </a:lnTo>
                  <a:cubicBezTo>
                    <a:pt x="50800" y="5109779"/>
                    <a:pt x="53340" y="5109779"/>
                    <a:pt x="54610" y="5114937"/>
                  </a:cubicBezTo>
                  <a:lnTo>
                    <a:pt x="54610" y="5129121"/>
                  </a:lnTo>
                  <a:lnTo>
                    <a:pt x="54610" y="5116226"/>
                  </a:lnTo>
                  <a:cubicBezTo>
                    <a:pt x="55880" y="5120095"/>
                    <a:pt x="57150" y="5125253"/>
                    <a:pt x="57150" y="5132990"/>
                  </a:cubicBezTo>
                  <a:lnTo>
                    <a:pt x="57150" y="4769350"/>
                  </a:lnTo>
                  <a:cubicBezTo>
                    <a:pt x="58420" y="4771929"/>
                    <a:pt x="59690" y="4774508"/>
                    <a:pt x="58420" y="4783534"/>
                  </a:cubicBezTo>
                  <a:cubicBezTo>
                    <a:pt x="69850" y="4690690"/>
                    <a:pt x="57150" y="4652005"/>
                    <a:pt x="57150" y="4592688"/>
                  </a:cubicBezTo>
                  <a:lnTo>
                    <a:pt x="57150" y="4581082"/>
                  </a:lnTo>
                  <a:cubicBezTo>
                    <a:pt x="57150" y="4560450"/>
                    <a:pt x="59690" y="4538529"/>
                    <a:pt x="63500" y="4510159"/>
                  </a:cubicBezTo>
                  <a:cubicBezTo>
                    <a:pt x="50800" y="4493396"/>
                    <a:pt x="64770" y="4320602"/>
                    <a:pt x="54610" y="4240653"/>
                  </a:cubicBezTo>
                  <a:lnTo>
                    <a:pt x="54610" y="4212284"/>
                  </a:lnTo>
                  <a:cubicBezTo>
                    <a:pt x="57150" y="4207126"/>
                    <a:pt x="58420" y="4204547"/>
                    <a:pt x="59690" y="4208416"/>
                  </a:cubicBezTo>
                  <a:cubicBezTo>
                    <a:pt x="62230" y="3991779"/>
                    <a:pt x="63500" y="3751932"/>
                    <a:pt x="66040" y="3567532"/>
                  </a:cubicBezTo>
                  <a:cubicBezTo>
                    <a:pt x="53340" y="3410213"/>
                    <a:pt x="71120" y="3187129"/>
                    <a:pt x="54610" y="3053021"/>
                  </a:cubicBezTo>
                  <a:cubicBezTo>
                    <a:pt x="58420" y="2940834"/>
                    <a:pt x="64770" y="2760303"/>
                    <a:pt x="58420" y="2604273"/>
                  </a:cubicBezTo>
                  <a:lnTo>
                    <a:pt x="60960" y="2619747"/>
                  </a:lnTo>
                  <a:cubicBezTo>
                    <a:pt x="59690" y="2443085"/>
                    <a:pt x="59690" y="2223870"/>
                    <a:pt x="48260" y="2102657"/>
                  </a:cubicBezTo>
                  <a:cubicBezTo>
                    <a:pt x="64770" y="2051076"/>
                    <a:pt x="60960" y="1974996"/>
                    <a:pt x="66040" y="1898915"/>
                  </a:cubicBezTo>
                  <a:cubicBezTo>
                    <a:pt x="58420" y="1781570"/>
                    <a:pt x="60960" y="1544301"/>
                    <a:pt x="53340" y="1365060"/>
                  </a:cubicBezTo>
                  <a:cubicBezTo>
                    <a:pt x="60960" y="1337981"/>
                    <a:pt x="50800" y="1216768"/>
                    <a:pt x="60960" y="120774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4909" y="58420"/>
                    <a:pt x="1240541" y="72390"/>
                    <a:pt x="1437250" y="63500"/>
                  </a:cubicBezTo>
                  <a:lnTo>
                    <a:pt x="1448958" y="66040"/>
                  </a:lnTo>
                  <a:lnTo>
                    <a:pt x="1573072" y="62230"/>
                  </a:lnTo>
                  <a:cubicBezTo>
                    <a:pt x="1570730" y="64770"/>
                    <a:pt x="1566047" y="69850"/>
                    <a:pt x="1528578" y="69850"/>
                  </a:cubicBezTo>
                  <a:cubicBezTo>
                    <a:pt x="3041359" y="73660"/>
                    <a:pt x="4600974" y="55880"/>
                    <a:pt x="6153565" y="58420"/>
                  </a:cubicBezTo>
                  <a:lnTo>
                    <a:pt x="6095021" y="62230"/>
                  </a:lnTo>
                  <a:lnTo>
                    <a:pt x="6397108" y="55880"/>
                  </a:lnTo>
                  <a:cubicBezTo>
                    <a:pt x="6394767" y="57150"/>
                    <a:pt x="6380716" y="58420"/>
                    <a:pt x="6366665" y="59690"/>
                  </a:cubicBezTo>
                  <a:cubicBezTo>
                    <a:pt x="6753056" y="66040"/>
                    <a:pt x="7153499" y="55880"/>
                    <a:pt x="7528181" y="57150"/>
                  </a:cubicBezTo>
                  <a:cubicBezTo>
                    <a:pt x="7525839" y="58420"/>
                    <a:pt x="7469637" y="62230"/>
                    <a:pt x="7521155" y="64770"/>
                  </a:cubicBezTo>
                  <a:cubicBezTo>
                    <a:pt x="7799826" y="54610"/>
                    <a:pt x="7968433" y="77470"/>
                    <a:pt x="8106597" y="57150"/>
                  </a:cubicBezTo>
                  <a:cubicBezTo>
                    <a:pt x="8120647" y="58420"/>
                    <a:pt x="8127673" y="62230"/>
                    <a:pt x="8099572" y="64770"/>
                  </a:cubicBezTo>
                  <a:cubicBezTo>
                    <a:pt x="8874696" y="58420"/>
                    <a:pt x="9336296" y="58420"/>
                    <a:pt x="9759206" y="62230"/>
                  </a:cubicBezTo>
                  <a:cubicBezTo>
                    <a:pt x="9807466" y="59690"/>
                    <a:pt x="9858266" y="58420"/>
                    <a:pt x="9909066" y="55880"/>
                  </a:cubicBezTo>
                  <a:lnTo>
                    <a:pt x="9909066" y="20320"/>
                  </a:lnTo>
                  <a:cubicBezTo>
                    <a:pt x="9630937" y="19050"/>
                    <a:pt x="9351537" y="19050"/>
                    <a:pt x="9072137" y="17780"/>
                  </a:cubicBezTo>
                  <a:cubicBezTo>
                    <a:pt x="7539890" y="12700"/>
                    <a:pt x="6102046" y="0"/>
                    <a:pt x="4502621" y="24130"/>
                  </a:cubicBezTo>
                  <a:cubicBezTo>
                    <a:pt x="4504962" y="22860"/>
                    <a:pt x="4490912" y="21590"/>
                    <a:pt x="4533063" y="20320"/>
                  </a:cubicBezTo>
                  <a:cubicBezTo>
                    <a:pt x="4071736" y="24130"/>
                    <a:pt x="3652560" y="17780"/>
                    <a:pt x="3216991" y="21590"/>
                  </a:cubicBezTo>
                  <a:lnTo>
                    <a:pt x="3219333" y="20320"/>
                  </a:lnTo>
                  <a:cubicBezTo>
                    <a:pt x="2146805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412772"/>
                    <a:pt x="20320" y="1879572"/>
                  </a:cubicBezTo>
                  <a:cubicBezTo>
                    <a:pt x="26670" y="2455980"/>
                    <a:pt x="8890" y="3014336"/>
                    <a:pt x="13970" y="3589454"/>
                  </a:cubicBezTo>
                  <a:cubicBezTo>
                    <a:pt x="7620" y="4029175"/>
                    <a:pt x="21590" y="4485659"/>
                    <a:pt x="25400" y="4938275"/>
                  </a:cubicBezTo>
                  <a:cubicBezTo>
                    <a:pt x="20320" y="5107200"/>
                    <a:pt x="13970" y="5281283"/>
                    <a:pt x="15240" y="5454532"/>
                  </a:cubicBezTo>
                  <a:lnTo>
                    <a:pt x="19050" y="5441832"/>
                  </a:lnTo>
                  <a:cubicBezTo>
                    <a:pt x="13970" y="5491362"/>
                    <a:pt x="15240" y="5545972"/>
                    <a:pt x="19050" y="5598042"/>
                  </a:cubicBezTo>
                  <a:cubicBezTo>
                    <a:pt x="17780" y="5659002"/>
                    <a:pt x="17780" y="5721232"/>
                    <a:pt x="19050" y="5783462"/>
                  </a:cubicBezTo>
                  <a:cubicBezTo>
                    <a:pt x="19050" y="5784732"/>
                    <a:pt x="19050" y="5787272"/>
                    <a:pt x="17780" y="5788542"/>
                  </a:cubicBezTo>
                  <a:lnTo>
                    <a:pt x="16510" y="5775842"/>
                  </a:lnTo>
                  <a:cubicBezTo>
                    <a:pt x="12700" y="5799972"/>
                    <a:pt x="15240" y="5827912"/>
                    <a:pt x="19050" y="5855852"/>
                  </a:cubicBezTo>
                  <a:cubicBezTo>
                    <a:pt x="19050" y="5879982"/>
                    <a:pt x="20320" y="5902842"/>
                    <a:pt x="20320" y="5926972"/>
                  </a:cubicBezTo>
                  <a:lnTo>
                    <a:pt x="24130" y="6122552"/>
                  </a:lnTo>
                  <a:cubicBezTo>
                    <a:pt x="21590" y="6172082"/>
                    <a:pt x="34290" y="6295272"/>
                    <a:pt x="15240" y="6299082"/>
                  </a:cubicBezTo>
                  <a:cubicBezTo>
                    <a:pt x="15240" y="6255902"/>
                    <a:pt x="6350" y="6366392"/>
                    <a:pt x="1270" y="6269872"/>
                  </a:cubicBezTo>
                  <a:cubicBezTo>
                    <a:pt x="0" y="6281302"/>
                    <a:pt x="0" y="6309242"/>
                    <a:pt x="0" y="6338452"/>
                  </a:cubicBezTo>
                  <a:cubicBezTo>
                    <a:pt x="0" y="6347342"/>
                    <a:pt x="1270" y="6356232"/>
                    <a:pt x="1270" y="6363852"/>
                  </a:cubicBezTo>
                  <a:cubicBezTo>
                    <a:pt x="2540" y="6381632"/>
                    <a:pt x="5080" y="6394332"/>
                    <a:pt x="7620" y="6390522"/>
                  </a:cubicBezTo>
                  <a:cubicBezTo>
                    <a:pt x="17780" y="6400682"/>
                    <a:pt x="25400" y="6445132"/>
                    <a:pt x="33020" y="6384172"/>
                  </a:cubicBezTo>
                  <a:lnTo>
                    <a:pt x="60960" y="6384172"/>
                  </a:lnTo>
                  <a:cubicBezTo>
                    <a:pt x="91440" y="6384172"/>
                    <a:pt x="121920" y="6384172"/>
                    <a:pt x="152400" y="6385442"/>
                  </a:cubicBezTo>
                  <a:cubicBezTo>
                    <a:pt x="194310" y="6386712"/>
                    <a:pt x="234950" y="6387982"/>
                    <a:pt x="273050" y="6389252"/>
                  </a:cubicBezTo>
                  <a:cubicBezTo>
                    <a:pt x="991870" y="6415922"/>
                    <a:pt x="2245159" y="6399412"/>
                    <a:pt x="3570598" y="6382902"/>
                  </a:cubicBezTo>
                  <a:cubicBezTo>
                    <a:pt x="4694645" y="6391792"/>
                    <a:pt x="5818693" y="6371472"/>
                    <a:pt x="6912296" y="6384172"/>
                  </a:cubicBezTo>
                  <a:cubicBezTo>
                    <a:pt x="6308121" y="6386712"/>
                    <a:pt x="5710971" y="6391792"/>
                    <a:pt x="5088062" y="6395602"/>
                  </a:cubicBezTo>
                  <a:cubicBezTo>
                    <a:pt x="5102112" y="6394332"/>
                    <a:pt x="5109137" y="6393062"/>
                    <a:pt x="5123188" y="6391792"/>
                  </a:cubicBezTo>
                  <a:cubicBezTo>
                    <a:pt x="5076353" y="6394332"/>
                    <a:pt x="5024834" y="6398142"/>
                    <a:pt x="4970973" y="6396872"/>
                  </a:cubicBezTo>
                  <a:cubicBezTo>
                    <a:pt x="4956923" y="6395602"/>
                    <a:pt x="4985024" y="6394332"/>
                    <a:pt x="5003758" y="6393062"/>
                  </a:cubicBezTo>
                  <a:cubicBezTo>
                    <a:pt x="4797683" y="6382902"/>
                    <a:pt x="4401924" y="6399412"/>
                    <a:pt x="4273127" y="6391792"/>
                  </a:cubicBezTo>
                  <a:cubicBezTo>
                    <a:pt x="4214583" y="6393062"/>
                    <a:pt x="4188824" y="6396872"/>
                    <a:pt x="4221609" y="6400682"/>
                  </a:cubicBezTo>
                  <a:cubicBezTo>
                    <a:pt x="3462877" y="6403222"/>
                    <a:pt x="2650284" y="6405762"/>
                    <a:pt x="1875160" y="6413382"/>
                  </a:cubicBezTo>
                  <a:cubicBezTo>
                    <a:pt x="1837692" y="6412112"/>
                    <a:pt x="1830666" y="6409572"/>
                    <a:pt x="1842375" y="6405762"/>
                  </a:cubicBezTo>
                  <a:cubicBezTo>
                    <a:pt x="1181997" y="6422272"/>
                    <a:pt x="735330" y="6415922"/>
                    <a:pt x="368300" y="6413382"/>
                  </a:cubicBezTo>
                  <a:cubicBezTo>
                    <a:pt x="354330" y="6417192"/>
                    <a:pt x="405130" y="6418462"/>
                    <a:pt x="369570" y="6422272"/>
                  </a:cubicBezTo>
                  <a:cubicBezTo>
                    <a:pt x="487680" y="6427352"/>
                    <a:pt x="585470" y="6412112"/>
                    <a:pt x="692150" y="6419732"/>
                  </a:cubicBezTo>
                  <a:lnTo>
                    <a:pt x="678180" y="6423542"/>
                  </a:lnTo>
                  <a:cubicBezTo>
                    <a:pt x="755650" y="6426082"/>
                    <a:pt x="693420" y="6413382"/>
                    <a:pt x="774700" y="6418462"/>
                  </a:cubicBezTo>
                  <a:cubicBezTo>
                    <a:pt x="806450" y="6422272"/>
                    <a:pt x="767080" y="6423542"/>
                    <a:pt x="781050" y="6424812"/>
                  </a:cubicBezTo>
                  <a:cubicBezTo>
                    <a:pt x="946150" y="6423542"/>
                    <a:pt x="1196048" y="6427352"/>
                    <a:pt x="1484085" y="6417192"/>
                  </a:cubicBezTo>
                  <a:cubicBezTo>
                    <a:pt x="1554338" y="6426082"/>
                    <a:pt x="1811932" y="6417192"/>
                    <a:pt x="1924337" y="6426082"/>
                  </a:cubicBezTo>
                  <a:cubicBezTo>
                    <a:pt x="2003957" y="6422272"/>
                    <a:pt x="2081235" y="6423542"/>
                    <a:pt x="2111678" y="6417192"/>
                  </a:cubicBezTo>
                  <a:cubicBezTo>
                    <a:pt x="3179523" y="6422272"/>
                    <a:pt x="4270786" y="6413382"/>
                    <a:pt x="5364390" y="6413382"/>
                  </a:cubicBezTo>
                  <a:cubicBezTo>
                    <a:pt x="5877237" y="6395602"/>
                    <a:pt x="6488437" y="6417192"/>
                    <a:pt x="7097296" y="6410842"/>
                  </a:cubicBezTo>
                  <a:cubicBezTo>
                    <a:pt x="7101979" y="6410842"/>
                    <a:pt x="7099638" y="6412112"/>
                    <a:pt x="7097296" y="6412112"/>
                  </a:cubicBezTo>
                  <a:cubicBezTo>
                    <a:pt x="7296347" y="6408302"/>
                    <a:pt x="7584383" y="6405762"/>
                    <a:pt x="7820901" y="6408302"/>
                  </a:cubicBezTo>
                  <a:lnTo>
                    <a:pt x="8022294" y="6400682"/>
                  </a:lnTo>
                  <a:cubicBezTo>
                    <a:pt x="8474254" y="6405762"/>
                    <a:pt x="8930898" y="6408302"/>
                    <a:pt x="9183896" y="6408302"/>
                  </a:cubicBezTo>
                  <a:lnTo>
                    <a:pt x="9822706" y="6408302"/>
                  </a:lnTo>
                  <a:cubicBezTo>
                    <a:pt x="9818896" y="6409572"/>
                    <a:pt x="9807466" y="6410842"/>
                    <a:pt x="9783337" y="6412112"/>
                  </a:cubicBezTo>
                  <a:cubicBezTo>
                    <a:pt x="9802387" y="6413382"/>
                    <a:pt x="9874776" y="6413382"/>
                    <a:pt x="9910337" y="6409572"/>
                  </a:cubicBezTo>
                  <a:cubicBezTo>
                    <a:pt x="9915416" y="6409572"/>
                    <a:pt x="9920496" y="6408302"/>
                    <a:pt x="9924306" y="6408302"/>
                  </a:cubicBezTo>
                  <a:lnTo>
                    <a:pt x="9949706" y="6408302"/>
                  </a:lnTo>
                  <a:lnTo>
                    <a:pt x="9949706" y="6393062"/>
                  </a:lnTo>
                  <a:cubicBezTo>
                    <a:pt x="9957326" y="6389252"/>
                    <a:pt x="9943356" y="6390522"/>
                    <a:pt x="9949706" y="6382902"/>
                  </a:cubicBezTo>
                  <a:lnTo>
                    <a:pt x="9949706" y="6076832"/>
                  </a:lnTo>
                  <a:cubicBezTo>
                    <a:pt x="9954787" y="6095882"/>
                    <a:pt x="9947166" y="6159382"/>
                    <a:pt x="9956056" y="6150492"/>
                  </a:cubicBezTo>
                  <a:cubicBezTo>
                    <a:pt x="9959866" y="6106042"/>
                    <a:pt x="9953516" y="6086992"/>
                    <a:pt x="9949706" y="6076832"/>
                  </a:cubicBezTo>
                  <a:cubicBezTo>
                    <a:pt x="9949706" y="5895222"/>
                    <a:pt x="9950976" y="5712342"/>
                    <a:pt x="9950976" y="5530732"/>
                  </a:cubicBezTo>
                  <a:cubicBezTo>
                    <a:pt x="9952246" y="5415162"/>
                    <a:pt x="9952246" y="5299336"/>
                    <a:pt x="9953516" y="5184570"/>
                  </a:cubicBezTo>
                  <a:cubicBezTo>
                    <a:pt x="9959866" y="5469772"/>
                    <a:pt x="9954787" y="5758062"/>
                    <a:pt x="9953516" y="6041272"/>
                  </a:cubicBezTo>
                  <a:cubicBezTo>
                    <a:pt x="9957326" y="6055242"/>
                    <a:pt x="9958596" y="6004442"/>
                    <a:pt x="9962406" y="6040002"/>
                  </a:cubicBezTo>
                  <a:cubicBezTo>
                    <a:pt x="9967487" y="5921892"/>
                    <a:pt x="9952246" y="5824102"/>
                    <a:pt x="9959866" y="5717422"/>
                  </a:cubicBezTo>
                  <a:lnTo>
                    <a:pt x="9963676" y="5731392"/>
                  </a:lnTo>
                  <a:cubicBezTo>
                    <a:pt x="9966216" y="5653922"/>
                    <a:pt x="9953516" y="5716152"/>
                    <a:pt x="9958596" y="5634872"/>
                  </a:cubicBezTo>
                  <a:cubicBezTo>
                    <a:pt x="9963676" y="5605662"/>
                    <a:pt x="9964946" y="5646302"/>
                    <a:pt x="9966216" y="5631062"/>
                  </a:cubicBezTo>
                  <a:close/>
                  <a:moveTo>
                    <a:pt x="9493777" y="6381632"/>
                  </a:moveTo>
                  <a:lnTo>
                    <a:pt x="9521716" y="6381632"/>
                  </a:lnTo>
                  <a:cubicBezTo>
                    <a:pt x="9515366" y="6380362"/>
                    <a:pt x="9506477" y="6380362"/>
                    <a:pt x="9493777" y="6381632"/>
                  </a:cubicBezTo>
                  <a:close/>
                </a:path>
              </a:pathLst>
            </a:custGeom>
            <a:grpFill/>
            <a:ln>
              <a:solidFill>
                <a:srgbClr val="F6F3E4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id="{71B85187-97DF-4DEF-9A12-7F5DE0716CFD}"/>
              </a:ext>
            </a:extLst>
          </p:cNvPr>
          <p:cNvGrpSpPr/>
          <p:nvPr/>
        </p:nvGrpSpPr>
        <p:grpSpPr>
          <a:xfrm>
            <a:off x="533400" y="1674192"/>
            <a:ext cx="17030699" cy="7965108"/>
            <a:chOff x="0" y="0"/>
            <a:chExt cx="9972566" cy="6421002"/>
          </a:xfrm>
          <a:solidFill>
            <a:srgbClr val="F6F3E4"/>
          </a:solidFill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36A38CD9-8427-45FC-A325-77E99CFB0D42}"/>
                </a:ext>
              </a:extLst>
            </p:cNvPr>
            <p:cNvSpPr/>
            <p:nvPr/>
          </p:nvSpPr>
          <p:spPr>
            <a:xfrm>
              <a:off x="1270" y="-10160"/>
              <a:ext cx="9968756" cy="6445132"/>
            </a:xfrm>
            <a:custGeom>
              <a:avLst/>
              <a:gdLst/>
              <a:ahLst/>
              <a:cxnLst/>
              <a:rect l="l" t="t" r="r" b="b"/>
              <a:pathLst>
                <a:path w="9968756" h="6445132">
                  <a:moveTo>
                    <a:pt x="9966216" y="5631062"/>
                  </a:moveTo>
                  <a:cubicBezTo>
                    <a:pt x="9964946" y="5465962"/>
                    <a:pt x="9968756" y="5291598"/>
                    <a:pt x="9958596" y="5132990"/>
                  </a:cubicBezTo>
                  <a:cubicBezTo>
                    <a:pt x="9967487" y="5094305"/>
                    <a:pt x="9958596" y="4952459"/>
                    <a:pt x="9967487" y="4890563"/>
                  </a:cubicBezTo>
                  <a:cubicBezTo>
                    <a:pt x="9963677" y="4846720"/>
                    <a:pt x="9964946" y="4802877"/>
                    <a:pt x="9958596" y="4787403"/>
                  </a:cubicBezTo>
                  <a:lnTo>
                    <a:pt x="9958596" y="4744849"/>
                  </a:lnTo>
                  <a:cubicBezTo>
                    <a:pt x="9961137" y="4285786"/>
                    <a:pt x="9962406" y="3842197"/>
                    <a:pt x="9956056" y="3381844"/>
                  </a:cubicBezTo>
                  <a:cubicBezTo>
                    <a:pt x="9956056" y="3252894"/>
                    <a:pt x="9954787" y="3125233"/>
                    <a:pt x="9954787" y="2996282"/>
                  </a:cubicBezTo>
                  <a:cubicBezTo>
                    <a:pt x="9952246" y="2962755"/>
                    <a:pt x="9950977" y="2927939"/>
                    <a:pt x="9949706" y="2891833"/>
                  </a:cubicBezTo>
                  <a:cubicBezTo>
                    <a:pt x="9948437" y="2731934"/>
                    <a:pt x="9950977" y="2578483"/>
                    <a:pt x="9950977" y="2426322"/>
                  </a:cubicBezTo>
                  <a:cubicBezTo>
                    <a:pt x="9953516" y="2299950"/>
                    <a:pt x="9954787" y="2169711"/>
                    <a:pt x="9952246" y="2040760"/>
                  </a:cubicBezTo>
                  <a:cubicBezTo>
                    <a:pt x="9952246" y="2038181"/>
                    <a:pt x="9953516" y="2039471"/>
                    <a:pt x="9953516" y="2040760"/>
                  </a:cubicBezTo>
                  <a:cubicBezTo>
                    <a:pt x="9949706" y="1931152"/>
                    <a:pt x="9947166" y="1772544"/>
                    <a:pt x="9949706" y="1642304"/>
                  </a:cubicBezTo>
                  <a:lnTo>
                    <a:pt x="9944627" y="1567513"/>
                  </a:lnTo>
                  <a:lnTo>
                    <a:pt x="9944627" y="1357324"/>
                  </a:lnTo>
                  <a:cubicBezTo>
                    <a:pt x="9947166" y="1165187"/>
                    <a:pt x="9949706" y="974090"/>
                    <a:pt x="9949706" y="783590"/>
                  </a:cubicBezTo>
                  <a:cubicBezTo>
                    <a:pt x="9949706" y="548640"/>
                    <a:pt x="9949706" y="311150"/>
                    <a:pt x="9950977" y="74930"/>
                  </a:cubicBezTo>
                  <a:lnTo>
                    <a:pt x="9950977" y="17780"/>
                  </a:lnTo>
                  <a:lnTo>
                    <a:pt x="9910337" y="17780"/>
                  </a:lnTo>
                  <a:lnTo>
                    <a:pt x="9910337" y="52070"/>
                  </a:lnTo>
                  <a:lnTo>
                    <a:pt x="9916687" y="52070"/>
                  </a:lnTo>
                  <a:lnTo>
                    <a:pt x="9916687" y="74930"/>
                  </a:lnTo>
                  <a:cubicBezTo>
                    <a:pt x="9916687" y="100330"/>
                    <a:pt x="9917956" y="127000"/>
                    <a:pt x="9917956" y="153670"/>
                  </a:cubicBezTo>
                  <a:cubicBezTo>
                    <a:pt x="9917956" y="191770"/>
                    <a:pt x="9917956" y="231140"/>
                    <a:pt x="9919227" y="270510"/>
                  </a:cubicBezTo>
                  <a:lnTo>
                    <a:pt x="9919227" y="508000"/>
                  </a:lnTo>
                  <a:cubicBezTo>
                    <a:pt x="9919227" y="661670"/>
                    <a:pt x="9920496" y="815340"/>
                    <a:pt x="9925577" y="965200"/>
                  </a:cubicBezTo>
                  <a:lnTo>
                    <a:pt x="9920496" y="955040"/>
                  </a:lnTo>
                  <a:cubicBezTo>
                    <a:pt x="9923037" y="993140"/>
                    <a:pt x="9923037" y="1033780"/>
                    <a:pt x="9924306" y="1074922"/>
                  </a:cubicBezTo>
                  <a:cubicBezTo>
                    <a:pt x="9924306" y="1098133"/>
                    <a:pt x="9925577" y="1121344"/>
                    <a:pt x="9925577" y="1145845"/>
                  </a:cubicBezTo>
                  <a:cubicBezTo>
                    <a:pt x="9926846" y="1292848"/>
                    <a:pt x="9921766" y="1446299"/>
                    <a:pt x="9925577" y="1593303"/>
                  </a:cubicBezTo>
                  <a:lnTo>
                    <a:pt x="9923037" y="1579118"/>
                  </a:lnTo>
                  <a:cubicBezTo>
                    <a:pt x="9921766" y="1786728"/>
                    <a:pt x="9923037" y="1987891"/>
                    <a:pt x="9924306" y="2186474"/>
                  </a:cubicBezTo>
                  <a:cubicBezTo>
                    <a:pt x="9924306" y="2280608"/>
                    <a:pt x="9923037" y="2374742"/>
                    <a:pt x="9924306" y="2468875"/>
                  </a:cubicBezTo>
                  <a:cubicBezTo>
                    <a:pt x="9923037" y="2676486"/>
                    <a:pt x="9926846" y="2815752"/>
                    <a:pt x="9926846" y="3024651"/>
                  </a:cubicBezTo>
                  <a:lnTo>
                    <a:pt x="9921766" y="3029809"/>
                  </a:lnTo>
                  <a:cubicBezTo>
                    <a:pt x="9939546" y="3380554"/>
                    <a:pt x="9906527" y="3766116"/>
                    <a:pt x="9925577" y="4131046"/>
                  </a:cubicBezTo>
                  <a:lnTo>
                    <a:pt x="9919227" y="4105255"/>
                  </a:lnTo>
                  <a:cubicBezTo>
                    <a:pt x="9929387" y="4161993"/>
                    <a:pt x="9915416" y="4325761"/>
                    <a:pt x="9931927" y="4305128"/>
                  </a:cubicBezTo>
                  <a:lnTo>
                    <a:pt x="9926846" y="4369604"/>
                  </a:lnTo>
                  <a:cubicBezTo>
                    <a:pt x="9948437" y="4617188"/>
                    <a:pt x="9916687" y="4820930"/>
                    <a:pt x="9930656" y="5125253"/>
                  </a:cubicBezTo>
                  <a:lnTo>
                    <a:pt x="9926846" y="5105910"/>
                  </a:lnTo>
                  <a:cubicBezTo>
                    <a:pt x="9929387" y="5187149"/>
                    <a:pt x="9931927" y="5281282"/>
                    <a:pt x="9928116" y="5340600"/>
                  </a:cubicBezTo>
                  <a:cubicBezTo>
                    <a:pt x="9928116" y="5331573"/>
                    <a:pt x="9926846" y="5335442"/>
                    <a:pt x="9925577" y="5316099"/>
                  </a:cubicBezTo>
                  <a:cubicBezTo>
                    <a:pt x="9910337" y="5566292"/>
                    <a:pt x="9926846" y="5844422"/>
                    <a:pt x="9926846" y="6108582"/>
                  </a:cubicBezTo>
                  <a:lnTo>
                    <a:pt x="9919227" y="6078102"/>
                  </a:lnTo>
                  <a:cubicBezTo>
                    <a:pt x="9921766" y="6116202"/>
                    <a:pt x="9923037" y="6165732"/>
                    <a:pt x="9923037" y="6219072"/>
                  </a:cubicBezTo>
                  <a:lnTo>
                    <a:pt x="9923037" y="6380362"/>
                  </a:lnTo>
                  <a:cubicBezTo>
                    <a:pt x="9919227" y="6380362"/>
                    <a:pt x="9916687" y="6379092"/>
                    <a:pt x="9911606" y="6379092"/>
                  </a:cubicBezTo>
                  <a:lnTo>
                    <a:pt x="9909066" y="6380362"/>
                  </a:lnTo>
                  <a:lnTo>
                    <a:pt x="9897637" y="6385442"/>
                  </a:lnTo>
                  <a:lnTo>
                    <a:pt x="9890016" y="6385442"/>
                  </a:lnTo>
                  <a:cubicBezTo>
                    <a:pt x="9869696" y="6380362"/>
                    <a:pt x="9873506" y="6382902"/>
                    <a:pt x="9864616" y="6377822"/>
                  </a:cubicBezTo>
                  <a:cubicBezTo>
                    <a:pt x="9760477" y="6376552"/>
                    <a:pt x="9746506" y="6366392"/>
                    <a:pt x="9672846" y="6361312"/>
                  </a:cubicBezTo>
                  <a:cubicBezTo>
                    <a:pt x="9672846" y="6361312"/>
                    <a:pt x="9674116" y="6361312"/>
                    <a:pt x="9672846" y="6362582"/>
                  </a:cubicBezTo>
                  <a:cubicBezTo>
                    <a:pt x="9622046" y="6371472"/>
                    <a:pt x="9552196" y="6366392"/>
                    <a:pt x="9511556" y="6365122"/>
                  </a:cubicBezTo>
                  <a:lnTo>
                    <a:pt x="9495046" y="6361312"/>
                  </a:lnTo>
                  <a:cubicBezTo>
                    <a:pt x="9470916" y="6352422"/>
                    <a:pt x="9376937" y="6377822"/>
                    <a:pt x="9408687" y="6363852"/>
                  </a:cubicBezTo>
                  <a:cubicBezTo>
                    <a:pt x="9197866" y="6367662"/>
                    <a:pt x="8956566" y="6367662"/>
                    <a:pt x="8535140" y="6367662"/>
                  </a:cubicBezTo>
                  <a:cubicBezTo>
                    <a:pt x="8474255" y="6374012"/>
                    <a:pt x="8202609" y="6367662"/>
                    <a:pt x="8298622" y="6377822"/>
                  </a:cubicBezTo>
                  <a:cubicBezTo>
                    <a:pt x="8190901" y="6365122"/>
                    <a:pt x="7867737" y="6362582"/>
                    <a:pt x="7748307" y="6362582"/>
                  </a:cubicBezTo>
                  <a:cubicBezTo>
                    <a:pt x="7752991" y="6361312"/>
                    <a:pt x="7757674" y="6360042"/>
                    <a:pt x="7776408" y="6360042"/>
                  </a:cubicBezTo>
                  <a:cubicBezTo>
                    <a:pt x="7544573" y="6343532"/>
                    <a:pt x="7500080" y="6375282"/>
                    <a:pt x="7282295" y="6354962"/>
                  </a:cubicBezTo>
                  <a:cubicBezTo>
                    <a:pt x="7247169" y="6368932"/>
                    <a:pt x="6886537" y="6351152"/>
                    <a:pt x="6762424" y="6366392"/>
                  </a:cubicBezTo>
                  <a:cubicBezTo>
                    <a:pt x="6736664" y="6363852"/>
                    <a:pt x="6727298" y="6360042"/>
                    <a:pt x="6736664" y="6358772"/>
                  </a:cubicBezTo>
                  <a:cubicBezTo>
                    <a:pt x="6343248" y="6356232"/>
                    <a:pt x="5910021" y="6354962"/>
                    <a:pt x="5579832" y="6352422"/>
                  </a:cubicBezTo>
                  <a:cubicBezTo>
                    <a:pt x="5296479" y="6365122"/>
                    <a:pt x="4893695" y="6347342"/>
                    <a:pt x="4647810" y="6363852"/>
                  </a:cubicBezTo>
                  <a:cubicBezTo>
                    <a:pt x="4446418" y="6360042"/>
                    <a:pt x="4118571" y="6353692"/>
                    <a:pt x="3837559" y="6360042"/>
                  </a:cubicBezTo>
                  <a:lnTo>
                    <a:pt x="3865660" y="6357502"/>
                  </a:lnTo>
                  <a:cubicBezTo>
                    <a:pt x="3547180" y="6358772"/>
                    <a:pt x="3149080" y="6358772"/>
                    <a:pt x="2931296" y="6370202"/>
                  </a:cubicBezTo>
                  <a:cubicBezTo>
                    <a:pt x="2837625" y="6353692"/>
                    <a:pt x="2699461" y="6357502"/>
                    <a:pt x="2561297" y="6352422"/>
                  </a:cubicBezTo>
                  <a:cubicBezTo>
                    <a:pt x="2348196" y="6360042"/>
                    <a:pt x="1919653" y="6357502"/>
                    <a:pt x="1594148" y="6365122"/>
                  </a:cubicBezTo>
                  <a:cubicBezTo>
                    <a:pt x="1544971" y="6357502"/>
                    <a:pt x="1327187" y="6368932"/>
                    <a:pt x="1310794" y="6357502"/>
                  </a:cubicBezTo>
                  <a:cubicBezTo>
                    <a:pt x="1004570" y="6365122"/>
                    <a:pt x="814070" y="6368932"/>
                    <a:pt x="617220" y="6370202"/>
                  </a:cubicBezTo>
                  <a:lnTo>
                    <a:pt x="318770" y="6370202"/>
                  </a:lnTo>
                  <a:lnTo>
                    <a:pt x="168910" y="6368932"/>
                  </a:lnTo>
                  <a:lnTo>
                    <a:pt x="93980" y="6367662"/>
                  </a:lnTo>
                  <a:lnTo>
                    <a:pt x="58420" y="6367662"/>
                  </a:lnTo>
                  <a:lnTo>
                    <a:pt x="45720" y="6366392"/>
                  </a:lnTo>
                  <a:lnTo>
                    <a:pt x="48260" y="6366392"/>
                  </a:lnTo>
                  <a:cubicBezTo>
                    <a:pt x="52070" y="6224152"/>
                    <a:pt x="55880" y="6084452"/>
                    <a:pt x="58420" y="5949832"/>
                  </a:cubicBezTo>
                  <a:cubicBezTo>
                    <a:pt x="55880" y="5925702"/>
                    <a:pt x="53340" y="5901572"/>
                    <a:pt x="49530" y="5876172"/>
                  </a:cubicBezTo>
                  <a:cubicBezTo>
                    <a:pt x="46990" y="5711072"/>
                    <a:pt x="45720" y="5528192"/>
                    <a:pt x="45720" y="5344468"/>
                  </a:cubicBezTo>
                  <a:cubicBezTo>
                    <a:pt x="46990" y="5301915"/>
                    <a:pt x="48260" y="5258071"/>
                    <a:pt x="45720" y="5212939"/>
                  </a:cubicBezTo>
                  <a:lnTo>
                    <a:pt x="45720" y="5184570"/>
                  </a:lnTo>
                  <a:lnTo>
                    <a:pt x="48260" y="5178122"/>
                  </a:lnTo>
                  <a:lnTo>
                    <a:pt x="49530" y="5108489"/>
                  </a:lnTo>
                  <a:cubicBezTo>
                    <a:pt x="50800" y="5109779"/>
                    <a:pt x="53340" y="5109779"/>
                    <a:pt x="54610" y="5114937"/>
                  </a:cubicBezTo>
                  <a:lnTo>
                    <a:pt x="54610" y="5129121"/>
                  </a:lnTo>
                  <a:lnTo>
                    <a:pt x="54610" y="5116226"/>
                  </a:lnTo>
                  <a:cubicBezTo>
                    <a:pt x="55880" y="5120095"/>
                    <a:pt x="57150" y="5125253"/>
                    <a:pt x="57150" y="5132990"/>
                  </a:cubicBezTo>
                  <a:lnTo>
                    <a:pt x="57150" y="4769350"/>
                  </a:lnTo>
                  <a:cubicBezTo>
                    <a:pt x="58420" y="4771929"/>
                    <a:pt x="59690" y="4774508"/>
                    <a:pt x="58420" y="4783534"/>
                  </a:cubicBezTo>
                  <a:cubicBezTo>
                    <a:pt x="69850" y="4690690"/>
                    <a:pt x="57150" y="4652005"/>
                    <a:pt x="57150" y="4592688"/>
                  </a:cubicBezTo>
                  <a:lnTo>
                    <a:pt x="57150" y="4581082"/>
                  </a:lnTo>
                  <a:cubicBezTo>
                    <a:pt x="57150" y="4560450"/>
                    <a:pt x="59690" y="4538529"/>
                    <a:pt x="63500" y="4510159"/>
                  </a:cubicBezTo>
                  <a:cubicBezTo>
                    <a:pt x="50800" y="4493396"/>
                    <a:pt x="64770" y="4320602"/>
                    <a:pt x="54610" y="4240653"/>
                  </a:cubicBezTo>
                  <a:lnTo>
                    <a:pt x="54610" y="4212284"/>
                  </a:lnTo>
                  <a:cubicBezTo>
                    <a:pt x="57150" y="4207126"/>
                    <a:pt x="58420" y="4204547"/>
                    <a:pt x="59690" y="4208416"/>
                  </a:cubicBezTo>
                  <a:cubicBezTo>
                    <a:pt x="62230" y="3991779"/>
                    <a:pt x="63500" y="3751932"/>
                    <a:pt x="66040" y="3567532"/>
                  </a:cubicBezTo>
                  <a:cubicBezTo>
                    <a:pt x="53340" y="3410213"/>
                    <a:pt x="71120" y="3187129"/>
                    <a:pt x="54610" y="3053021"/>
                  </a:cubicBezTo>
                  <a:cubicBezTo>
                    <a:pt x="58420" y="2940834"/>
                    <a:pt x="64770" y="2760303"/>
                    <a:pt x="58420" y="2604273"/>
                  </a:cubicBezTo>
                  <a:lnTo>
                    <a:pt x="60960" y="2619747"/>
                  </a:lnTo>
                  <a:cubicBezTo>
                    <a:pt x="59690" y="2443085"/>
                    <a:pt x="59690" y="2223870"/>
                    <a:pt x="48260" y="2102657"/>
                  </a:cubicBezTo>
                  <a:cubicBezTo>
                    <a:pt x="64770" y="2051076"/>
                    <a:pt x="60960" y="1974996"/>
                    <a:pt x="66040" y="1898915"/>
                  </a:cubicBezTo>
                  <a:cubicBezTo>
                    <a:pt x="58420" y="1781570"/>
                    <a:pt x="60960" y="1544301"/>
                    <a:pt x="53340" y="1365060"/>
                  </a:cubicBezTo>
                  <a:cubicBezTo>
                    <a:pt x="60960" y="1337981"/>
                    <a:pt x="50800" y="1216768"/>
                    <a:pt x="60960" y="120774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4909" y="58420"/>
                    <a:pt x="1240541" y="72390"/>
                    <a:pt x="1437250" y="63500"/>
                  </a:cubicBezTo>
                  <a:lnTo>
                    <a:pt x="1448958" y="66040"/>
                  </a:lnTo>
                  <a:lnTo>
                    <a:pt x="1573072" y="62230"/>
                  </a:lnTo>
                  <a:cubicBezTo>
                    <a:pt x="1570730" y="64770"/>
                    <a:pt x="1566047" y="69850"/>
                    <a:pt x="1528578" y="69850"/>
                  </a:cubicBezTo>
                  <a:cubicBezTo>
                    <a:pt x="3041359" y="73660"/>
                    <a:pt x="4600974" y="55880"/>
                    <a:pt x="6153565" y="58420"/>
                  </a:cubicBezTo>
                  <a:lnTo>
                    <a:pt x="6095021" y="62230"/>
                  </a:lnTo>
                  <a:lnTo>
                    <a:pt x="6397108" y="55880"/>
                  </a:lnTo>
                  <a:cubicBezTo>
                    <a:pt x="6394767" y="57150"/>
                    <a:pt x="6380716" y="58420"/>
                    <a:pt x="6366665" y="59690"/>
                  </a:cubicBezTo>
                  <a:cubicBezTo>
                    <a:pt x="6753056" y="66040"/>
                    <a:pt x="7153499" y="55880"/>
                    <a:pt x="7528181" y="57150"/>
                  </a:cubicBezTo>
                  <a:cubicBezTo>
                    <a:pt x="7525839" y="58420"/>
                    <a:pt x="7469637" y="62230"/>
                    <a:pt x="7521155" y="64770"/>
                  </a:cubicBezTo>
                  <a:cubicBezTo>
                    <a:pt x="7799826" y="54610"/>
                    <a:pt x="7968433" y="77470"/>
                    <a:pt x="8106597" y="57150"/>
                  </a:cubicBezTo>
                  <a:cubicBezTo>
                    <a:pt x="8120647" y="58420"/>
                    <a:pt x="8127673" y="62230"/>
                    <a:pt x="8099572" y="64770"/>
                  </a:cubicBezTo>
                  <a:cubicBezTo>
                    <a:pt x="8874696" y="58420"/>
                    <a:pt x="9336296" y="58420"/>
                    <a:pt x="9759206" y="62230"/>
                  </a:cubicBezTo>
                  <a:cubicBezTo>
                    <a:pt x="9807466" y="59690"/>
                    <a:pt x="9858266" y="58420"/>
                    <a:pt x="9909066" y="55880"/>
                  </a:cubicBezTo>
                  <a:lnTo>
                    <a:pt x="9909066" y="20320"/>
                  </a:lnTo>
                  <a:cubicBezTo>
                    <a:pt x="9630937" y="19050"/>
                    <a:pt x="9351537" y="19050"/>
                    <a:pt x="9072137" y="17780"/>
                  </a:cubicBezTo>
                  <a:cubicBezTo>
                    <a:pt x="7539890" y="12700"/>
                    <a:pt x="6102046" y="0"/>
                    <a:pt x="4502621" y="24130"/>
                  </a:cubicBezTo>
                  <a:cubicBezTo>
                    <a:pt x="4504962" y="22860"/>
                    <a:pt x="4490912" y="21590"/>
                    <a:pt x="4533063" y="20320"/>
                  </a:cubicBezTo>
                  <a:cubicBezTo>
                    <a:pt x="4071736" y="24130"/>
                    <a:pt x="3652560" y="17780"/>
                    <a:pt x="3216991" y="21590"/>
                  </a:cubicBezTo>
                  <a:lnTo>
                    <a:pt x="3219333" y="20320"/>
                  </a:lnTo>
                  <a:cubicBezTo>
                    <a:pt x="2146805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412772"/>
                    <a:pt x="20320" y="1879572"/>
                  </a:cubicBezTo>
                  <a:cubicBezTo>
                    <a:pt x="26670" y="2455980"/>
                    <a:pt x="8890" y="3014336"/>
                    <a:pt x="13970" y="3589454"/>
                  </a:cubicBezTo>
                  <a:cubicBezTo>
                    <a:pt x="7620" y="4029175"/>
                    <a:pt x="21590" y="4485659"/>
                    <a:pt x="25400" y="4938275"/>
                  </a:cubicBezTo>
                  <a:cubicBezTo>
                    <a:pt x="20320" y="5107200"/>
                    <a:pt x="13970" y="5281283"/>
                    <a:pt x="15240" y="5454532"/>
                  </a:cubicBezTo>
                  <a:lnTo>
                    <a:pt x="19050" y="5441832"/>
                  </a:lnTo>
                  <a:cubicBezTo>
                    <a:pt x="13970" y="5491362"/>
                    <a:pt x="15240" y="5545972"/>
                    <a:pt x="19050" y="5598042"/>
                  </a:cubicBezTo>
                  <a:cubicBezTo>
                    <a:pt x="17780" y="5659002"/>
                    <a:pt x="17780" y="5721232"/>
                    <a:pt x="19050" y="5783462"/>
                  </a:cubicBezTo>
                  <a:cubicBezTo>
                    <a:pt x="19050" y="5784732"/>
                    <a:pt x="19050" y="5787272"/>
                    <a:pt x="17780" y="5788542"/>
                  </a:cubicBezTo>
                  <a:lnTo>
                    <a:pt x="16510" y="5775842"/>
                  </a:lnTo>
                  <a:cubicBezTo>
                    <a:pt x="12700" y="5799972"/>
                    <a:pt x="15240" y="5827912"/>
                    <a:pt x="19050" y="5855852"/>
                  </a:cubicBezTo>
                  <a:cubicBezTo>
                    <a:pt x="19050" y="5879982"/>
                    <a:pt x="20320" y="5902842"/>
                    <a:pt x="20320" y="5926972"/>
                  </a:cubicBezTo>
                  <a:lnTo>
                    <a:pt x="24130" y="6122552"/>
                  </a:lnTo>
                  <a:cubicBezTo>
                    <a:pt x="21590" y="6172082"/>
                    <a:pt x="34290" y="6295272"/>
                    <a:pt x="15240" y="6299082"/>
                  </a:cubicBezTo>
                  <a:cubicBezTo>
                    <a:pt x="15240" y="6255902"/>
                    <a:pt x="6350" y="6366392"/>
                    <a:pt x="1270" y="6269872"/>
                  </a:cubicBezTo>
                  <a:cubicBezTo>
                    <a:pt x="0" y="6281302"/>
                    <a:pt x="0" y="6309242"/>
                    <a:pt x="0" y="6338452"/>
                  </a:cubicBezTo>
                  <a:cubicBezTo>
                    <a:pt x="0" y="6347342"/>
                    <a:pt x="1270" y="6356232"/>
                    <a:pt x="1270" y="6363852"/>
                  </a:cubicBezTo>
                  <a:cubicBezTo>
                    <a:pt x="2540" y="6381632"/>
                    <a:pt x="5080" y="6394332"/>
                    <a:pt x="7620" y="6390522"/>
                  </a:cubicBezTo>
                  <a:cubicBezTo>
                    <a:pt x="17780" y="6400682"/>
                    <a:pt x="25400" y="6445132"/>
                    <a:pt x="33020" y="6384172"/>
                  </a:cubicBezTo>
                  <a:lnTo>
                    <a:pt x="60960" y="6384172"/>
                  </a:lnTo>
                  <a:cubicBezTo>
                    <a:pt x="91440" y="6384172"/>
                    <a:pt x="121920" y="6384172"/>
                    <a:pt x="152400" y="6385442"/>
                  </a:cubicBezTo>
                  <a:cubicBezTo>
                    <a:pt x="194310" y="6386712"/>
                    <a:pt x="234950" y="6387982"/>
                    <a:pt x="273050" y="6389252"/>
                  </a:cubicBezTo>
                  <a:cubicBezTo>
                    <a:pt x="991870" y="6415922"/>
                    <a:pt x="2245159" y="6399412"/>
                    <a:pt x="3570598" y="6382902"/>
                  </a:cubicBezTo>
                  <a:cubicBezTo>
                    <a:pt x="4694645" y="6391792"/>
                    <a:pt x="5818693" y="6371472"/>
                    <a:pt x="6912296" y="6384172"/>
                  </a:cubicBezTo>
                  <a:cubicBezTo>
                    <a:pt x="6308121" y="6386712"/>
                    <a:pt x="5710971" y="6391792"/>
                    <a:pt x="5088062" y="6395602"/>
                  </a:cubicBezTo>
                  <a:cubicBezTo>
                    <a:pt x="5102112" y="6394332"/>
                    <a:pt x="5109137" y="6393062"/>
                    <a:pt x="5123188" y="6391792"/>
                  </a:cubicBezTo>
                  <a:cubicBezTo>
                    <a:pt x="5076353" y="6394332"/>
                    <a:pt x="5024834" y="6398142"/>
                    <a:pt x="4970973" y="6396872"/>
                  </a:cubicBezTo>
                  <a:cubicBezTo>
                    <a:pt x="4956923" y="6395602"/>
                    <a:pt x="4985024" y="6394332"/>
                    <a:pt x="5003758" y="6393062"/>
                  </a:cubicBezTo>
                  <a:cubicBezTo>
                    <a:pt x="4797683" y="6382902"/>
                    <a:pt x="4401924" y="6399412"/>
                    <a:pt x="4273127" y="6391792"/>
                  </a:cubicBezTo>
                  <a:cubicBezTo>
                    <a:pt x="4214583" y="6393062"/>
                    <a:pt x="4188824" y="6396872"/>
                    <a:pt x="4221609" y="6400682"/>
                  </a:cubicBezTo>
                  <a:cubicBezTo>
                    <a:pt x="3462877" y="6403222"/>
                    <a:pt x="2650284" y="6405762"/>
                    <a:pt x="1875160" y="6413382"/>
                  </a:cubicBezTo>
                  <a:cubicBezTo>
                    <a:pt x="1837692" y="6412112"/>
                    <a:pt x="1830666" y="6409572"/>
                    <a:pt x="1842375" y="6405762"/>
                  </a:cubicBezTo>
                  <a:cubicBezTo>
                    <a:pt x="1181997" y="6422272"/>
                    <a:pt x="735330" y="6415922"/>
                    <a:pt x="368300" y="6413382"/>
                  </a:cubicBezTo>
                  <a:cubicBezTo>
                    <a:pt x="354330" y="6417192"/>
                    <a:pt x="405130" y="6418462"/>
                    <a:pt x="369570" y="6422272"/>
                  </a:cubicBezTo>
                  <a:cubicBezTo>
                    <a:pt x="487680" y="6427352"/>
                    <a:pt x="585470" y="6412112"/>
                    <a:pt x="692150" y="6419732"/>
                  </a:cubicBezTo>
                  <a:lnTo>
                    <a:pt x="678180" y="6423542"/>
                  </a:lnTo>
                  <a:cubicBezTo>
                    <a:pt x="755650" y="6426082"/>
                    <a:pt x="693420" y="6413382"/>
                    <a:pt x="774700" y="6418462"/>
                  </a:cubicBezTo>
                  <a:cubicBezTo>
                    <a:pt x="806450" y="6422272"/>
                    <a:pt x="767080" y="6423542"/>
                    <a:pt x="781050" y="6424812"/>
                  </a:cubicBezTo>
                  <a:cubicBezTo>
                    <a:pt x="946150" y="6423542"/>
                    <a:pt x="1196048" y="6427352"/>
                    <a:pt x="1484085" y="6417192"/>
                  </a:cubicBezTo>
                  <a:cubicBezTo>
                    <a:pt x="1554338" y="6426082"/>
                    <a:pt x="1811932" y="6417192"/>
                    <a:pt x="1924337" y="6426082"/>
                  </a:cubicBezTo>
                  <a:cubicBezTo>
                    <a:pt x="2003957" y="6422272"/>
                    <a:pt x="2081235" y="6423542"/>
                    <a:pt x="2111678" y="6417192"/>
                  </a:cubicBezTo>
                  <a:cubicBezTo>
                    <a:pt x="3179523" y="6422272"/>
                    <a:pt x="4270786" y="6413382"/>
                    <a:pt x="5364390" y="6413382"/>
                  </a:cubicBezTo>
                  <a:cubicBezTo>
                    <a:pt x="5877237" y="6395602"/>
                    <a:pt x="6488437" y="6417192"/>
                    <a:pt x="7097296" y="6410842"/>
                  </a:cubicBezTo>
                  <a:cubicBezTo>
                    <a:pt x="7101979" y="6410842"/>
                    <a:pt x="7099638" y="6412112"/>
                    <a:pt x="7097296" y="6412112"/>
                  </a:cubicBezTo>
                  <a:cubicBezTo>
                    <a:pt x="7296347" y="6408302"/>
                    <a:pt x="7584383" y="6405762"/>
                    <a:pt x="7820901" y="6408302"/>
                  </a:cubicBezTo>
                  <a:lnTo>
                    <a:pt x="8022294" y="6400682"/>
                  </a:lnTo>
                  <a:cubicBezTo>
                    <a:pt x="8474254" y="6405762"/>
                    <a:pt x="8930898" y="6408302"/>
                    <a:pt x="9183896" y="6408302"/>
                  </a:cubicBezTo>
                  <a:lnTo>
                    <a:pt x="9822706" y="6408302"/>
                  </a:lnTo>
                  <a:cubicBezTo>
                    <a:pt x="9818896" y="6409572"/>
                    <a:pt x="9807466" y="6410842"/>
                    <a:pt x="9783337" y="6412112"/>
                  </a:cubicBezTo>
                  <a:cubicBezTo>
                    <a:pt x="9802387" y="6413382"/>
                    <a:pt x="9874776" y="6413382"/>
                    <a:pt x="9910337" y="6409572"/>
                  </a:cubicBezTo>
                  <a:cubicBezTo>
                    <a:pt x="9915416" y="6409572"/>
                    <a:pt x="9920496" y="6408302"/>
                    <a:pt x="9924306" y="6408302"/>
                  </a:cubicBezTo>
                  <a:lnTo>
                    <a:pt x="9949706" y="6408302"/>
                  </a:lnTo>
                  <a:lnTo>
                    <a:pt x="9949706" y="6393062"/>
                  </a:lnTo>
                  <a:cubicBezTo>
                    <a:pt x="9957326" y="6389252"/>
                    <a:pt x="9943356" y="6390522"/>
                    <a:pt x="9949706" y="6382902"/>
                  </a:cubicBezTo>
                  <a:lnTo>
                    <a:pt x="9949706" y="6076832"/>
                  </a:lnTo>
                  <a:cubicBezTo>
                    <a:pt x="9954787" y="6095882"/>
                    <a:pt x="9947166" y="6159382"/>
                    <a:pt x="9956056" y="6150492"/>
                  </a:cubicBezTo>
                  <a:cubicBezTo>
                    <a:pt x="9959866" y="6106042"/>
                    <a:pt x="9953516" y="6086992"/>
                    <a:pt x="9949706" y="6076832"/>
                  </a:cubicBezTo>
                  <a:cubicBezTo>
                    <a:pt x="9949706" y="5895222"/>
                    <a:pt x="9950976" y="5712342"/>
                    <a:pt x="9950976" y="5530732"/>
                  </a:cubicBezTo>
                  <a:cubicBezTo>
                    <a:pt x="9952246" y="5415162"/>
                    <a:pt x="9952246" y="5299336"/>
                    <a:pt x="9953516" y="5184570"/>
                  </a:cubicBezTo>
                  <a:cubicBezTo>
                    <a:pt x="9959866" y="5469772"/>
                    <a:pt x="9954787" y="5758062"/>
                    <a:pt x="9953516" y="6041272"/>
                  </a:cubicBezTo>
                  <a:cubicBezTo>
                    <a:pt x="9957326" y="6055242"/>
                    <a:pt x="9958596" y="6004442"/>
                    <a:pt x="9962406" y="6040002"/>
                  </a:cubicBezTo>
                  <a:cubicBezTo>
                    <a:pt x="9967487" y="5921892"/>
                    <a:pt x="9952246" y="5824102"/>
                    <a:pt x="9959866" y="5717422"/>
                  </a:cubicBezTo>
                  <a:lnTo>
                    <a:pt x="9963676" y="5731392"/>
                  </a:lnTo>
                  <a:cubicBezTo>
                    <a:pt x="9966216" y="5653922"/>
                    <a:pt x="9953516" y="5716152"/>
                    <a:pt x="9958596" y="5634872"/>
                  </a:cubicBezTo>
                  <a:cubicBezTo>
                    <a:pt x="9963676" y="5605662"/>
                    <a:pt x="9964946" y="5646302"/>
                    <a:pt x="9966216" y="5631062"/>
                  </a:cubicBezTo>
                  <a:close/>
                  <a:moveTo>
                    <a:pt x="9493777" y="6381632"/>
                  </a:moveTo>
                  <a:lnTo>
                    <a:pt x="9521716" y="6381632"/>
                  </a:lnTo>
                  <a:cubicBezTo>
                    <a:pt x="9515366" y="6380362"/>
                    <a:pt x="9506477" y="6380362"/>
                    <a:pt x="9493777" y="6381632"/>
                  </a:cubicBezTo>
                  <a:close/>
                </a:path>
              </a:pathLst>
            </a:custGeom>
            <a:grpFill/>
            <a:ln>
              <a:solidFill>
                <a:srgbClr val="F6F3E4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37" y="4838700"/>
            <a:ext cx="1637960" cy="1615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300" y="4838699"/>
            <a:ext cx="1633100" cy="16274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04" y="6847103"/>
            <a:ext cx="1627696" cy="16245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83" y="6831749"/>
            <a:ext cx="1715918" cy="17222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49" y="4415796"/>
            <a:ext cx="2014299" cy="23627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89" y="6969861"/>
            <a:ext cx="3372138" cy="20811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4838698"/>
            <a:ext cx="3725077" cy="371530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634100" y="2649968"/>
            <a:ext cx="12192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77200" y="2654301"/>
            <a:ext cx="12192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2</a:t>
            </a:r>
            <a:endParaRPr lang="en-US" sz="7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054538" y="2559057"/>
            <a:ext cx="12192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3</a:t>
            </a:r>
            <a:endParaRPr lang="en-US" sz="7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634100" y="2649968"/>
            <a:ext cx="1219200" cy="120032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/>
          <p:cNvSpPr/>
          <p:nvPr/>
        </p:nvSpPr>
        <p:spPr>
          <a:xfrm>
            <a:off x="8077200" y="2680433"/>
            <a:ext cx="1219200" cy="120032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/>
          <p:cNvSpPr/>
          <p:nvPr/>
        </p:nvSpPr>
        <p:spPr>
          <a:xfrm>
            <a:off x="14024775" y="2535742"/>
            <a:ext cx="1219200" cy="120032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73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22710" y="-46633"/>
            <a:ext cx="13042580" cy="1931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31"/>
              </a:lnSpc>
            </a:pPr>
            <a:r>
              <a:rPr lang="en-US" sz="11236">
                <a:solidFill>
                  <a:srgbClr val="FFFFFF"/>
                </a:solidFill>
                <a:latin typeface="Open Sans Extra Bold"/>
              </a:rPr>
              <a:t>Business Problem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A156FB-1AEE-49D5-BBE5-BB5DAACA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71800" y="2095498"/>
            <a:ext cx="10378780" cy="691918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5877741-AC3B-43CC-8E9D-596FF075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48200" y="2267622"/>
            <a:ext cx="9213293" cy="657494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91200" y="2001595"/>
            <a:ext cx="10660491" cy="7106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99" r="8486"/>
          <a:stretch>
            <a:fillRect/>
          </a:stretch>
        </p:blipFill>
        <p:spPr>
          <a:xfrm>
            <a:off x="11228479" y="0"/>
            <a:ext cx="7185425" cy="58062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207" t="990" r="3207"/>
          <a:stretch>
            <a:fillRect/>
          </a:stretch>
        </p:blipFill>
        <p:spPr>
          <a:xfrm>
            <a:off x="11935165" y="5806297"/>
            <a:ext cx="6352835" cy="44807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652" r="1652"/>
          <a:stretch>
            <a:fillRect/>
          </a:stretch>
        </p:blipFill>
        <p:spPr>
          <a:xfrm>
            <a:off x="4998391" y="5513071"/>
            <a:ext cx="6936774" cy="477392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571500" y="571500"/>
            <a:ext cx="11087100" cy="5658440"/>
          </a:xfrm>
          <a:prstGeom prst="rect">
            <a:avLst/>
          </a:prstGeom>
          <a:solidFill>
            <a:srgbClr val="F4FAEC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80839" y="1029947"/>
            <a:ext cx="9868423" cy="472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9"/>
              </a:lnSpc>
            </a:pPr>
            <a:r>
              <a:rPr lang="en-US" sz="3699">
                <a:solidFill>
                  <a:srgbClr val="7B3C15"/>
                </a:solidFill>
                <a:latin typeface="Abhaya Libre Regular Bold"/>
              </a:rPr>
              <a:t>Where should you eat! What you should eat! Will it be good! </a:t>
            </a:r>
            <a:r>
              <a:rPr lang="en-US" sz="3699">
                <a:solidFill>
                  <a:srgbClr val="7B3C15"/>
                </a:solidFill>
                <a:latin typeface="Abhaya Libre Regular"/>
              </a:rPr>
              <a:t> </a:t>
            </a:r>
          </a:p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7B3C15"/>
                </a:solidFill>
                <a:latin typeface="Abhaya Libre Regular"/>
              </a:rPr>
              <a:t>These are the questions always on mind not just when you are travelling but also in day to day life. No one wants a bad experience. Everyone wants to eat the most popular dish of a place and at the best restaurant and at a reasonable rate. But HOW??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55" b="25000"/>
          <a:stretch/>
        </p:blipFill>
        <p:spPr>
          <a:xfrm>
            <a:off x="0" y="7200900"/>
            <a:ext cx="3472695" cy="3086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30820" y="3245638"/>
            <a:ext cx="5675988" cy="6270353"/>
            <a:chOff x="0" y="0"/>
            <a:chExt cx="6350000" cy="6223614"/>
          </a:xfrm>
        </p:grpSpPr>
        <p:sp>
          <p:nvSpPr>
            <p:cNvPr id="5" name="Freeform 5"/>
            <p:cNvSpPr/>
            <p:nvPr/>
          </p:nvSpPr>
          <p:spPr>
            <a:xfrm>
              <a:off x="1270" y="-10160"/>
              <a:ext cx="6346190" cy="6247744"/>
            </a:xfrm>
            <a:custGeom>
              <a:avLst/>
              <a:gdLst/>
              <a:ahLst/>
              <a:cxnLst/>
              <a:rect l="l" t="t" r="r" b="b"/>
              <a:pathLst>
                <a:path w="6346190" h="6247744">
                  <a:moveTo>
                    <a:pt x="6343650" y="5433674"/>
                  </a:moveTo>
                  <a:cubicBezTo>
                    <a:pt x="6342380" y="5268574"/>
                    <a:pt x="6346190" y="5099131"/>
                    <a:pt x="6336030" y="4947705"/>
                  </a:cubicBezTo>
                  <a:cubicBezTo>
                    <a:pt x="6344920" y="4910772"/>
                    <a:pt x="6336030" y="4775350"/>
                    <a:pt x="6344920" y="4716257"/>
                  </a:cubicBezTo>
                  <a:cubicBezTo>
                    <a:pt x="6341110" y="4674400"/>
                    <a:pt x="6342380" y="4632542"/>
                    <a:pt x="6336030" y="4617769"/>
                  </a:cubicBezTo>
                  <a:lnTo>
                    <a:pt x="6336030" y="4577142"/>
                  </a:lnTo>
                  <a:cubicBezTo>
                    <a:pt x="6338570" y="4138869"/>
                    <a:pt x="6339840" y="3715369"/>
                    <a:pt x="6333490" y="3275865"/>
                  </a:cubicBezTo>
                  <a:cubicBezTo>
                    <a:pt x="6333490" y="3152754"/>
                    <a:pt x="6332220" y="3030875"/>
                    <a:pt x="6332220" y="2907765"/>
                  </a:cubicBezTo>
                  <a:cubicBezTo>
                    <a:pt x="6329680" y="2875756"/>
                    <a:pt x="6328410" y="2842516"/>
                    <a:pt x="6327140" y="2808045"/>
                  </a:cubicBezTo>
                  <a:cubicBezTo>
                    <a:pt x="6325870" y="2655388"/>
                    <a:pt x="6328410" y="2508887"/>
                    <a:pt x="6328410" y="2363616"/>
                  </a:cubicBezTo>
                  <a:cubicBezTo>
                    <a:pt x="6330950" y="2242968"/>
                    <a:pt x="6332220" y="2118626"/>
                    <a:pt x="6329680" y="1995516"/>
                  </a:cubicBezTo>
                  <a:cubicBezTo>
                    <a:pt x="6329680" y="1993054"/>
                    <a:pt x="6330950" y="1994285"/>
                    <a:pt x="6330950" y="1995516"/>
                  </a:cubicBezTo>
                  <a:cubicBezTo>
                    <a:pt x="6327140" y="1890872"/>
                    <a:pt x="6324600" y="1739446"/>
                    <a:pt x="6327140" y="1615104"/>
                  </a:cubicBezTo>
                  <a:lnTo>
                    <a:pt x="6322060" y="1543700"/>
                  </a:lnTo>
                  <a:lnTo>
                    <a:pt x="6322060" y="1343030"/>
                  </a:lnTo>
                  <a:cubicBezTo>
                    <a:pt x="6324600" y="1159596"/>
                    <a:pt x="6327140" y="974090"/>
                    <a:pt x="6327140" y="783590"/>
                  </a:cubicBezTo>
                  <a:cubicBezTo>
                    <a:pt x="6327140" y="548640"/>
                    <a:pt x="6327140" y="311150"/>
                    <a:pt x="6328410" y="74930"/>
                  </a:cubicBezTo>
                  <a:lnTo>
                    <a:pt x="6328410" y="17780"/>
                  </a:lnTo>
                  <a:lnTo>
                    <a:pt x="6287770" y="17780"/>
                  </a:lnTo>
                  <a:lnTo>
                    <a:pt x="6287770" y="52070"/>
                  </a:lnTo>
                  <a:lnTo>
                    <a:pt x="6294120" y="52070"/>
                  </a:lnTo>
                  <a:lnTo>
                    <a:pt x="6294120" y="74930"/>
                  </a:lnTo>
                  <a:cubicBezTo>
                    <a:pt x="6294120" y="100330"/>
                    <a:pt x="6295390" y="127000"/>
                    <a:pt x="6295390" y="153670"/>
                  </a:cubicBezTo>
                  <a:cubicBezTo>
                    <a:pt x="6295390" y="191770"/>
                    <a:pt x="6295390" y="231140"/>
                    <a:pt x="6296660" y="270510"/>
                  </a:cubicBezTo>
                  <a:lnTo>
                    <a:pt x="6296660" y="508000"/>
                  </a:lnTo>
                  <a:cubicBezTo>
                    <a:pt x="6296660" y="661670"/>
                    <a:pt x="6297930" y="815340"/>
                    <a:pt x="6303010" y="965200"/>
                  </a:cubicBezTo>
                  <a:lnTo>
                    <a:pt x="6297930" y="955040"/>
                  </a:lnTo>
                  <a:cubicBezTo>
                    <a:pt x="6300470" y="993140"/>
                    <a:pt x="6300470" y="1033780"/>
                    <a:pt x="6301740" y="1073418"/>
                  </a:cubicBezTo>
                  <a:cubicBezTo>
                    <a:pt x="6301740" y="1095578"/>
                    <a:pt x="6303010" y="1117738"/>
                    <a:pt x="6303010" y="1141129"/>
                  </a:cubicBezTo>
                  <a:cubicBezTo>
                    <a:pt x="6304280" y="1281475"/>
                    <a:pt x="6299200" y="1427977"/>
                    <a:pt x="6303010" y="1568323"/>
                  </a:cubicBezTo>
                  <a:lnTo>
                    <a:pt x="6300470" y="1554780"/>
                  </a:lnTo>
                  <a:cubicBezTo>
                    <a:pt x="6299200" y="1752988"/>
                    <a:pt x="6300470" y="1945041"/>
                    <a:pt x="6301740" y="2134631"/>
                  </a:cubicBezTo>
                  <a:cubicBezTo>
                    <a:pt x="6301740" y="2224501"/>
                    <a:pt x="6300470" y="2314372"/>
                    <a:pt x="6301740" y="2404243"/>
                  </a:cubicBezTo>
                  <a:cubicBezTo>
                    <a:pt x="6300470" y="2602451"/>
                    <a:pt x="6304280" y="2735410"/>
                    <a:pt x="6304280" y="2934849"/>
                  </a:cubicBezTo>
                  <a:lnTo>
                    <a:pt x="6299200" y="2939773"/>
                  </a:lnTo>
                  <a:cubicBezTo>
                    <a:pt x="6316980" y="3274634"/>
                    <a:pt x="6283960" y="3642734"/>
                    <a:pt x="6303010" y="3991137"/>
                  </a:cubicBezTo>
                  <a:lnTo>
                    <a:pt x="6296660" y="3966515"/>
                  </a:lnTo>
                  <a:cubicBezTo>
                    <a:pt x="6306820" y="4020683"/>
                    <a:pt x="6292850" y="4177034"/>
                    <a:pt x="6309360" y="4157336"/>
                  </a:cubicBezTo>
                  <a:lnTo>
                    <a:pt x="6304280" y="4218891"/>
                  </a:lnTo>
                  <a:cubicBezTo>
                    <a:pt x="6325870" y="4455263"/>
                    <a:pt x="6294120" y="4649778"/>
                    <a:pt x="6308090" y="4940318"/>
                  </a:cubicBezTo>
                  <a:lnTo>
                    <a:pt x="6304280" y="4921852"/>
                  </a:lnTo>
                  <a:cubicBezTo>
                    <a:pt x="6306820" y="4999411"/>
                    <a:pt x="6309360" y="5089282"/>
                    <a:pt x="6305550" y="5145913"/>
                  </a:cubicBezTo>
                  <a:cubicBezTo>
                    <a:pt x="6305550" y="5137295"/>
                    <a:pt x="6304280" y="5140988"/>
                    <a:pt x="6303010" y="5122522"/>
                  </a:cubicBezTo>
                  <a:cubicBezTo>
                    <a:pt x="6287770" y="5368904"/>
                    <a:pt x="6304280" y="5647034"/>
                    <a:pt x="6304280" y="5911194"/>
                  </a:cubicBezTo>
                  <a:lnTo>
                    <a:pt x="6296660" y="5880714"/>
                  </a:lnTo>
                  <a:cubicBezTo>
                    <a:pt x="6299200" y="5918814"/>
                    <a:pt x="6300470" y="5968344"/>
                    <a:pt x="6300470" y="6021684"/>
                  </a:cubicBezTo>
                  <a:lnTo>
                    <a:pt x="6300470" y="6182974"/>
                  </a:lnTo>
                  <a:cubicBezTo>
                    <a:pt x="6296660" y="6182974"/>
                    <a:pt x="6294120" y="6181704"/>
                    <a:pt x="6289040" y="6181704"/>
                  </a:cubicBezTo>
                  <a:lnTo>
                    <a:pt x="6286500" y="6182974"/>
                  </a:lnTo>
                  <a:lnTo>
                    <a:pt x="6275070" y="6188054"/>
                  </a:lnTo>
                  <a:lnTo>
                    <a:pt x="6267450" y="6188054"/>
                  </a:lnTo>
                  <a:cubicBezTo>
                    <a:pt x="6247130" y="6182974"/>
                    <a:pt x="6250940" y="6185514"/>
                    <a:pt x="6242050" y="6180434"/>
                  </a:cubicBezTo>
                  <a:cubicBezTo>
                    <a:pt x="6137910" y="6179164"/>
                    <a:pt x="6123940" y="6169004"/>
                    <a:pt x="6050280" y="6163924"/>
                  </a:cubicBezTo>
                  <a:cubicBezTo>
                    <a:pt x="6050280" y="6163924"/>
                    <a:pt x="6051550" y="6163924"/>
                    <a:pt x="6050280" y="6165194"/>
                  </a:cubicBezTo>
                  <a:cubicBezTo>
                    <a:pt x="5999480" y="6174084"/>
                    <a:pt x="5929630" y="6169004"/>
                    <a:pt x="5888990" y="6167734"/>
                  </a:cubicBezTo>
                  <a:lnTo>
                    <a:pt x="5872480" y="6163924"/>
                  </a:lnTo>
                  <a:cubicBezTo>
                    <a:pt x="5848350" y="6155034"/>
                    <a:pt x="5754370" y="6180434"/>
                    <a:pt x="5786120" y="6166464"/>
                  </a:cubicBezTo>
                  <a:cubicBezTo>
                    <a:pt x="5575300" y="6170274"/>
                    <a:pt x="5334000" y="6170274"/>
                    <a:pt x="5099050" y="6170274"/>
                  </a:cubicBezTo>
                  <a:cubicBezTo>
                    <a:pt x="5066030" y="6176624"/>
                    <a:pt x="4918710" y="6170274"/>
                    <a:pt x="4970780" y="6180434"/>
                  </a:cubicBezTo>
                  <a:cubicBezTo>
                    <a:pt x="4912360" y="6167734"/>
                    <a:pt x="4737100" y="6165194"/>
                    <a:pt x="4672330" y="6165194"/>
                  </a:cubicBezTo>
                  <a:cubicBezTo>
                    <a:pt x="4674870" y="6163924"/>
                    <a:pt x="4677410" y="6162654"/>
                    <a:pt x="4687570" y="6162654"/>
                  </a:cubicBezTo>
                  <a:cubicBezTo>
                    <a:pt x="4561840" y="6146144"/>
                    <a:pt x="4537710" y="6177894"/>
                    <a:pt x="4419600" y="6157574"/>
                  </a:cubicBezTo>
                  <a:cubicBezTo>
                    <a:pt x="4400550" y="6171544"/>
                    <a:pt x="4204970" y="6153764"/>
                    <a:pt x="4137660" y="6169004"/>
                  </a:cubicBezTo>
                  <a:cubicBezTo>
                    <a:pt x="4123690" y="6166464"/>
                    <a:pt x="4118610" y="6162654"/>
                    <a:pt x="4123690" y="6161384"/>
                  </a:cubicBezTo>
                  <a:cubicBezTo>
                    <a:pt x="3910330" y="6158844"/>
                    <a:pt x="3675380" y="6157574"/>
                    <a:pt x="3496310" y="6155034"/>
                  </a:cubicBezTo>
                  <a:cubicBezTo>
                    <a:pt x="3342640" y="6167734"/>
                    <a:pt x="3124200" y="6149954"/>
                    <a:pt x="2990850" y="6166464"/>
                  </a:cubicBezTo>
                  <a:cubicBezTo>
                    <a:pt x="2881630" y="6162654"/>
                    <a:pt x="2703830" y="6156304"/>
                    <a:pt x="2551430" y="6162654"/>
                  </a:cubicBezTo>
                  <a:lnTo>
                    <a:pt x="2566670" y="6160114"/>
                  </a:lnTo>
                  <a:cubicBezTo>
                    <a:pt x="2393950" y="6161384"/>
                    <a:pt x="2178050" y="6161384"/>
                    <a:pt x="2059940" y="6172814"/>
                  </a:cubicBezTo>
                  <a:cubicBezTo>
                    <a:pt x="2009140" y="6156304"/>
                    <a:pt x="1934210" y="6160114"/>
                    <a:pt x="1859280" y="6155034"/>
                  </a:cubicBezTo>
                  <a:cubicBezTo>
                    <a:pt x="1743710" y="6162654"/>
                    <a:pt x="1511300" y="6160114"/>
                    <a:pt x="1334770" y="6167734"/>
                  </a:cubicBezTo>
                  <a:cubicBezTo>
                    <a:pt x="1308100" y="6160114"/>
                    <a:pt x="1189990" y="6171544"/>
                    <a:pt x="1181100" y="6160114"/>
                  </a:cubicBezTo>
                  <a:cubicBezTo>
                    <a:pt x="1004570" y="6167734"/>
                    <a:pt x="814070" y="6171544"/>
                    <a:pt x="617220" y="6172814"/>
                  </a:cubicBezTo>
                  <a:lnTo>
                    <a:pt x="318770" y="6172814"/>
                  </a:lnTo>
                  <a:lnTo>
                    <a:pt x="168910" y="6171544"/>
                  </a:lnTo>
                  <a:lnTo>
                    <a:pt x="93980" y="6170274"/>
                  </a:lnTo>
                  <a:lnTo>
                    <a:pt x="58420" y="6170274"/>
                  </a:lnTo>
                  <a:lnTo>
                    <a:pt x="45720" y="6169004"/>
                  </a:lnTo>
                  <a:lnTo>
                    <a:pt x="48260" y="6169004"/>
                  </a:lnTo>
                  <a:cubicBezTo>
                    <a:pt x="52070" y="6026764"/>
                    <a:pt x="55880" y="5887064"/>
                    <a:pt x="58420" y="5752444"/>
                  </a:cubicBezTo>
                  <a:cubicBezTo>
                    <a:pt x="55880" y="5728314"/>
                    <a:pt x="53340" y="5704184"/>
                    <a:pt x="49530" y="5678784"/>
                  </a:cubicBezTo>
                  <a:cubicBezTo>
                    <a:pt x="46990" y="5513684"/>
                    <a:pt x="45720" y="5330804"/>
                    <a:pt x="45720" y="5149606"/>
                  </a:cubicBezTo>
                  <a:cubicBezTo>
                    <a:pt x="46990" y="5108980"/>
                    <a:pt x="48260" y="5067122"/>
                    <a:pt x="45720" y="5024033"/>
                  </a:cubicBezTo>
                  <a:lnTo>
                    <a:pt x="45720" y="4996949"/>
                  </a:lnTo>
                  <a:lnTo>
                    <a:pt x="48260" y="4990794"/>
                  </a:lnTo>
                  <a:lnTo>
                    <a:pt x="49530" y="4924314"/>
                  </a:lnTo>
                  <a:cubicBezTo>
                    <a:pt x="50800" y="4925545"/>
                    <a:pt x="53340" y="4925545"/>
                    <a:pt x="54610" y="4930469"/>
                  </a:cubicBezTo>
                  <a:lnTo>
                    <a:pt x="54610" y="4944012"/>
                  </a:lnTo>
                  <a:lnTo>
                    <a:pt x="54610" y="4931701"/>
                  </a:lnTo>
                  <a:cubicBezTo>
                    <a:pt x="55880" y="4935394"/>
                    <a:pt x="57150" y="4940318"/>
                    <a:pt x="57150" y="4947705"/>
                  </a:cubicBezTo>
                  <a:lnTo>
                    <a:pt x="57150" y="4600533"/>
                  </a:lnTo>
                  <a:cubicBezTo>
                    <a:pt x="58420" y="4602996"/>
                    <a:pt x="59690" y="4605458"/>
                    <a:pt x="58420" y="4614075"/>
                  </a:cubicBezTo>
                  <a:cubicBezTo>
                    <a:pt x="69850" y="4525436"/>
                    <a:pt x="57150" y="4488503"/>
                    <a:pt x="57150" y="4431872"/>
                  </a:cubicBezTo>
                  <a:lnTo>
                    <a:pt x="57150" y="4420792"/>
                  </a:lnTo>
                  <a:cubicBezTo>
                    <a:pt x="57150" y="4401095"/>
                    <a:pt x="59690" y="4380166"/>
                    <a:pt x="63500" y="4353081"/>
                  </a:cubicBezTo>
                  <a:cubicBezTo>
                    <a:pt x="50800" y="4337077"/>
                    <a:pt x="64770" y="4172109"/>
                    <a:pt x="54610" y="4095780"/>
                  </a:cubicBezTo>
                  <a:lnTo>
                    <a:pt x="54610" y="4068696"/>
                  </a:lnTo>
                  <a:cubicBezTo>
                    <a:pt x="57150" y="4063772"/>
                    <a:pt x="58420" y="4061310"/>
                    <a:pt x="59690" y="4065003"/>
                  </a:cubicBezTo>
                  <a:cubicBezTo>
                    <a:pt x="62230" y="3858177"/>
                    <a:pt x="63500" y="3629192"/>
                    <a:pt x="66040" y="3453144"/>
                  </a:cubicBezTo>
                  <a:cubicBezTo>
                    <a:pt x="53340" y="3302949"/>
                    <a:pt x="71120" y="3089968"/>
                    <a:pt x="54610" y="2961933"/>
                  </a:cubicBezTo>
                  <a:cubicBezTo>
                    <a:pt x="58420" y="2854827"/>
                    <a:pt x="64770" y="2682472"/>
                    <a:pt x="58420" y="2533509"/>
                  </a:cubicBezTo>
                  <a:lnTo>
                    <a:pt x="60960" y="2548282"/>
                  </a:lnTo>
                  <a:cubicBezTo>
                    <a:pt x="59690" y="2379621"/>
                    <a:pt x="59690" y="2170333"/>
                    <a:pt x="48260" y="2054609"/>
                  </a:cubicBezTo>
                  <a:cubicBezTo>
                    <a:pt x="64770" y="2005365"/>
                    <a:pt x="60960" y="1932729"/>
                    <a:pt x="66040" y="1860094"/>
                  </a:cubicBezTo>
                  <a:cubicBezTo>
                    <a:pt x="58420" y="1748064"/>
                    <a:pt x="60960" y="1521541"/>
                    <a:pt x="53340" y="1350417"/>
                  </a:cubicBezTo>
                  <a:cubicBezTo>
                    <a:pt x="60960" y="1324564"/>
                    <a:pt x="50800" y="1208840"/>
                    <a:pt x="60960" y="1200222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47750" y="58420"/>
                    <a:pt x="1143000" y="72390"/>
                    <a:pt x="1249680" y="63500"/>
                  </a:cubicBezTo>
                  <a:lnTo>
                    <a:pt x="1256030" y="66040"/>
                  </a:lnTo>
                  <a:lnTo>
                    <a:pt x="1323340" y="62230"/>
                  </a:lnTo>
                  <a:cubicBezTo>
                    <a:pt x="1322070" y="64770"/>
                    <a:pt x="1319530" y="69850"/>
                    <a:pt x="1299210" y="69850"/>
                  </a:cubicBezTo>
                  <a:cubicBezTo>
                    <a:pt x="2119630" y="73660"/>
                    <a:pt x="2965450" y="55880"/>
                    <a:pt x="3807460" y="58420"/>
                  </a:cubicBezTo>
                  <a:lnTo>
                    <a:pt x="3775710" y="62230"/>
                  </a:lnTo>
                  <a:lnTo>
                    <a:pt x="3939540" y="55880"/>
                  </a:lnTo>
                  <a:cubicBezTo>
                    <a:pt x="3938270" y="57150"/>
                    <a:pt x="3930650" y="58420"/>
                    <a:pt x="3923030" y="59690"/>
                  </a:cubicBezTo>
                  <a:cubicBezTo>
                    <a:pt x="4132580" y="66040"/>
                    <a:pt x="4349750" y="55880"/>
                    <a:pt x="4552950" y="57150"/>
                  </a:cubicBezTo>
                  <a:cubicBezTo>
                    <a:pt x="4551680" y="58420"/>
                    <a:pt x="4521200" y="62230"/>
                    <a:pt x="4549140" y="64770"/>
                  </a:cubicBezTo>
                  <a:cubicBezTo>
                    <a:pt x="4700270" y="54610"/>
                    <a:pt x="4791710" y="77470"/>
                    <a:pt x="4866640" y="57150"/>
                  </a:cubicBezTo>
                  <a:cubicBezTo>
                    <a:pt x="4874260" y="58420"/>
                    <a:pt x="4878070" y="62230"/>
                    <a:pt x="4862830" y="64770"/>
                  </a:cubicBezTo>
                  <a:cubicBezTo>
                    <a:pt x="5283200" y="58420"/>
                    <a:pt x="5713730" y="58420"/>
                    <a:pt x="6136640" y="62230"/>
                  </a:cubicBezTo>
                  <a:cubicBezTo>
                    <a:pt x="6184900" y="59690"/>
                    <a:pt x="6235700" y="58420"/>
                    <a:pt x="6286500" y="55880"/>
                  </a:cubicBezTo>
                  <a:lnTo>
                    <a:pt x="6286500" y="20320"/>
                  </a:lnTo>
                  <a:cubicBezTo>
                    <a:pt x="6008370" y="19050"/>
                    <a:pt x="5728970" y="19050"/>
                    <a:pt x="5449570" y="17780"/>
                  </a:cubicBezTo>
                  <a:cubicBezTo>
                    <a:pt x="4559300" y="12700"/>
                    <a:pt x="3779520" y="0"/>
                    <a:pt x="2912110" y="24130"/>
                  </a:cubicBezTo>
                  <a:cubicBezTo>
                    <a:pt x="2913380" y="22860"/>
                    <a:pt x="2905760" y="21590"/>
                    <a:pt x="2928620" y="20320"/>
                  </a:cubicBezTo>
                  <a:cubicBezTo>
                    <a:pt x="2678430" y="24130"/>
                    <a:pt x="2451100" y="17780"/>
                    <a:pt x="2214880" y="21590"/>
                  </a:cubicBezTo>
                  <a:lnTo>
                    <a:pt x="2216150" y="20320"/>
                  </a:lnTo>
                  <a:cubicBezTo>
                    <a:pt x="1634490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395968"/>
                    <a:pt x="20320" y="1841628"/>
                  </a:cubicBezTo>
                  <a:cubicBezTo>
                    <a:pt x="26670" y="2391932"/>
                    <a:pt x="8890" y="2925000"/>
                    <a:pt x="13970" y="3474073"/>
                  </a:cubicBezTo>
                  <a:cubicBezTo>
                    <a:pt x="7620" y="3893880"/>
                    <a:pt x="21590" y="4329691"/>
                    <a:pt x="25400" y="4761808"/>
                  </a:cubicBezTo>
                  <a:cubicBezTo>
                    <a:pt x="20320" y="4923083"/>
                    <a:pt x="13970" y="5089282"/>
                    <a:pt x="15240" y="5257144"/>
                  </a:cubicBezTo>
                  <a:lnTo>
                    <a:pt x="19050" y="5244444"/>
                  </a:lnTo>
                  <a:cubicBezTo>
                    <a:pt x="13970" y="5293974"/>
                    <a:pt x="15240" y="5348584"/>
                    <a:pt x="19050" y="5400654"/>
                  </a:cubicBezTo>
                  <a:cubicBezTo>
                    <a:pt x="17780" y="5461614"/>
                    <a:pt x="17780" y="5523844"/>
                    <a:pt x="19050" y="5586074"/>
                  </a:cubicBezTo>
                  <a:cubicBezTo>
                    <a:pt x="19050" y="5587344"/>
                    <a:pt x="19050" y="5589884"/>
                    <a:pt x="17780" y="5591154"/>
                  </a:cubicBezTo>
                  <a:lnTo>
                    <a:pt x="16510" y="5578454"/>
                  </a:lnTo>
                  <a:cubicBezTo>
                    <a:pt x="12700" y="5602584"/>
                    <a:pt x="15240" y="5630524"/>
                    <a:pt x="19050" y="5658464"/>
                  </a:cubicBezTo>
                  <a:cubicBezTo>
                    <a:pt x="19050" y="5682594"/>
                    <a:pt x="20320" y="5705454"/>
                    <a:pt x="20320" y="5729584"/>
                  </a:cubicBezTo>
                  <a:lnTo>
                    <a:pt x="24130" y="5925164"/>
                  </a:lnTo>
                  <a:cubicBezTo>
                    <a:pt x="21590" y="5974694"/>
                    <a:pt x="34290" y="6097884"/>
                    <a:pt x="15240" y="6101694"/>
                  </a:cubicBezTo>
                  <a:cubicBezTo>
                    <a:pt x="15240" y="6058514"/>
                    <a:pt x="6350" y="6169004"/>
                    <a:pt x="1270" y="6072484"/>
                  </a:cubicBezTo>
                  <a:cubicBezTo>
                    <a:pt x="0" y="6083914"/>
                    <a:pt x="0" y="6111854"/>
                    <a:pt x="0" y="6141064"/>
                  </a:cubicBezTo>
                  <a:cubicBezTo>
                    <a:pt x="0" y="6149954"/>
                    <a:pt x="1270" y="6158844"/>
                    <a:pt x="1270" y="6166464"/>
                  </a:cubicBezTo>
                  <a:cubicBezTo>
                    <a:pt x="2540" y="6184244"/>
                    <a:pt x="5080" y="6196944"/>
                    <a:pt x="7620" y="6193134"/>
                  </a:cubicBezTo>
                  <a:cubicBezTo>
                    <a:pt x="17780" y="6203294"/>
                    <a:pt x="25400" y="6247744"/>
                    <a:pt x="33020" y="6186784"/>
                  </a:cubicBezTo>
                  <a:lnTo>
                    <a:pt x="60960" y="6186784"/>
                  </a:lnTo>
                  <a:cubicBezTo>
                    <a:pt x="91440" y="6186784"/>
                    <a:pt x="121920" y="6186784"/>
                    <a:pt x="152400" y="6188054"/>
                  </a:cubicBezTo>
                  <a:cubicBezTo>
                    <a:pt x="194310" y="6189324"/>
                    <a:pt x="234950" y="6190594"/>
                    <a:pt x="273050" y="6191864"/>
                  </a:cubicBezTo>
                  <a:cubicBezTo>
                    <a:pt x="991870" y="6218534"/>
                    <a:pt x="1687830" y="6202024"/>
                    <a:pt x="2406650" y="6185514"/>
                  </a:cubicBezTo>
                  <a:cubicBezTo>
                    <a:pt x="3016250" y="6194404"/>
                    <a:pt x="3625850" y="6174084"/>
                    <a:pt x="4218940" y="6186784"/>
                  </a:cubicBezTo>
                  <a:cubicBezTo>
                    <a:pt x="3891280" y="6189324"/>
                    <a:pt x="3567430" y="6194404"/>
                    <a:pt x="3229610" y="6198214"/>
                  </a:cubicBezTo>
                  <a:cubicBezTo>
                    <a:pt x="3237230" y="6196944"/>
                    <a:pt x="3241040" y="6195674"/>
                    <a:pt x="3248660" y="6194404"/>
                  </a:cubicBezTo>
                  <a:cubicBezTo>
                    <a:pt x="3223260" y="6196944"/>
                    <a:pt x="3195320" y="6200754"/>
                    <a:pt x="3166110" y="6199484"/>
                  </a:cubicBezTo>
                  <a:cubicBezTo>
                    <a:pt x="3158490" y="6198214"/>
                    <a:pt x="3173730" y="6196944"/>
                    <a:pt x="3183890" y="6195674"/>
                  </a:cubicBezTo>
                  <a:cubicBezTo>
                    <a:pt x="3072130" y="6185514"/>
                    <a:pt x="2857500" y="6202024"/>
                    <a:pt x="2787650" y="6194404"/>
                  </a:cubicBezTo>
                  <a:cubicBezTo>
                    <a:pt x="2755900" y="6195674"/>
                    <a:pt x="2741930" y="6199484"/>
                    <a:pt x="2759710" y="6203294"/>
                  </a:cubicBezTo>
                  <a:cubicBezTo>
                    <a:pt x="2348230" y="6205834"/>
                    <a:pt x="1907540" y="6208374"/>
                    <a:pt x="1487170" y="6215994"/>
                  </a:cubicBezTo>
                  <a:cubicBezTo>
                    <a:pt x="1466850" y="6214724"/>
                    <a:pt x="1463040" y="6212184"/>
                    <a:pt x="1469390" y="6208374"/>
                  </a:cubicBezTo>
                  <a:cubicBezTo>
                    <a:pt x="1111250" y="6224884"/>
                    <a:pt x="735330" y="6218534"/>
                    <a:pt x="368300" y="6215994"/>
                  </a:cubicBezTo>
                  <a:cubicBezTo>
                    <a:pt x="354330" y="6219804"/>
                    <a:pt x="405130" y="6221074"/>
                    <a:pt x="369570" y="6224884"/>
                  </a:cubicBezTo>
                  <a:cubicBezTo>
                    <a:pt x="487680" y="6229964"/>
                    <a:pt x="585470" y="6214724"/>
                    <a:pt x="692150" y="6222344"/>
                  </a:cubicBezTo>
                  <a:lnTo>
                    <a:pt x="678180" y="6226154"/>
                  </a:lnTo>
                  <a:cubicBezTo>
                    <a:pt x="755650" y="6228694"/>
                    <a:pt x="693420" y="6215994"/>
                    <a:pt x="774700" y="6221074"/>
                  </a:cubicBezTo>
                  <a:cubicBezTo>
                    <a:pt x="806450" y="6224884"/>
                    <a:pt x="767080" y="6226154"/>
                    <a:pt x="781050" y="6227424"/>
                  </a:cubicBezTo>
                  <a:cubicBezTo>
                    <a:pt x="946150" y="6226154"/>
                    <a:pt x="1118870" y="6229964"/>
                    <a:pt x="1275080" y="6219804"/>
                  </a:cubicBezTo>
                  <a:cubicBezTo>
                    <a:pt x="1313180" y="6228694"/>
                    <a:pt x="1452880" y="6219804"/>
                    <a:pt x="1513840" y="6228694"/>
                  </a:cubicBezTo>
                  <a:cubicBezTo>
                    <a:pt x="1557020" y="6224884"/>
                    <a:pt x="1598930" y="6226154"/>
                    <a:pt x="1615440" y="6219804"/>
                  </a:cubicBezTo>
                  <a:cubicBezTo>
                    <a:pt x="2194560" y="6224884"/>
                    <a:pt x="2786380" y="6215994"/>
                    <a:pt x="3379470" y="6215994"/>
                  </a:cubicBezTo>
                  <a:cubicBezTo>
                    <a:pt x="3657600" y="6198214"/>
                    <a:pt x="3989070" y="6219804"/>
                    <a:pt x="4319270" y="6213454"/>
                  </a:cubicBezTo>
                  <a:cubicBezTo>
                    <a:pt x="4321810" y="6213454"/>
                    <a:pt x="4320540" y="6214724"/>
                    <a:pt x="4319270" y="6214724"/>
                  </a:cubicBezTo>
                  <a:cubicBezTo>
                    <a:pt x="4427220" y="6210914"/>
                    <a:pt x="4583430" y="6208374"/>
                    <a:pt x="4711700" y="6210914"/>
                  </a:cubicBezTo>
                  <a:lnTo>
                    <a:pt x="4820920" y="6203294"/>
                  </a:lnTo>
                  <a:cubicBezTo>
                    <a:pt x="5066030" y="6208374"/>
                    <a:pt x="5313680" y="6210914"/>
                    <a:pt x="5561330" y="6210914"/>
                  </a:cubicBezTo>
                  <a:lnTo>
                    <a:pt x="6200140" y="6210914"/>
                  </a:lnTo>
                  <a:cubicBezTo>
                    <a:pt x="6196330" y="6212184"/>
                    <a:pt x="6184900" y="6213454"/>
                    <a:pt x="6160770" y="6214724"/>
                  </a:cubicBezTo>
                  <a:cubicBezTo>
                    <a:pt x="6179820" y="6215994"/>
                    <a:pt x="6252210" y="6215994"/>
                    <a:pt x="6287770" y="6212184"/>
                  </a:cubicBezTo>
                  <a:cubicBezTo>
                    <a:pt x="6292850" y="6212184"/>
                    <a:pt x="6297930" y="6210914"/>
                    <a:pt x="6301740" y="6210914"/>
                  </a:cubicBezTo>
                  <a:lnTo>
                    <a:pt x="6327140" y="6210914"/>
                  </a:lnTo>
                  <a:lnTo>
                    <a:pt x="6327140" y="6195674"/>
                  </a:lnTo>
                  <a:cubicBezTo>
                    <a:pt x="6334760" y="6191864"/>
                    <a:pt x="6320790" y="6193134"/>
                    <a:pt x="6327140" y="6185514"/>
                  </a:cubicBezTo>
                  <a:lnTo>
                    <a:pt x="6327140" y="5879444"/>
                  </a:lnTo>
                  <a:cubicBezTo>
                    <a:pt x="6332220" y="5898494"/>
                    <a:pt x="6324600" y="5961994"/>
                    <a:pt x="6333490" y="5953104"/>
                  </a:cubicBezTo>
                  <a:cubicBezTo>
                    <a:pt x="6337300" y="5908654"/>
                    <a:pt x="6330950" y="5889604"/>
                    <a:pt x="6327140" y="5879444"/>
                  </a:cubicBezTo>
                  <a:cubicBezTo>
                    <a:pt x="6327140" y="5697834"/>
                    <a:pt x="6328410" y="5514954"/>
                    <a:pt x="6328410" y="5333344"/>
                  </a:cubicBezTo>
                  <a:cubicBezTo>
                    <a:pt x="6329680" y="5217774"/>
                    <a:pt x="6329680" y="5106518"/>
                    <a:pt x="6330950" y="4996949"/>
                  </a:cubicBezTo>
                  <a:cubicBezTo>
                    <a:pt x="6337300" y="5272384"/>
                    <a:pt x="6332220" y="5560674"/>
                    <a:pt x="6330950" y="5843884"/>
                  </a:cubicBezTo>
                  <a:cubicBezTo>
                    <a:pt x="6334760" y="5857854"/>
                    <a:pt x="6336030" y="5807054"/>
                    <a:pt x="6339840" y="5842614"/>
                  </a:cubicBezTo>
                  <a:cubicBezTo>
                    <a:pt x="6344920" y="5724504"/>
                    <a:pt x="6329680" y="5626714"/>
                    <a:pt x="6337300" y="5520034"/>
                  </a:cubicBezTo>
                  <a:lnTo>
                    <a:pt x="6341110" y="5534004"/>
                  </a:lnTo>
                  <a:cubicBezTo>
                    <a:pt x="6343650" y="5456534"/>
                    <a:pt x="6330950" y="5518764"/>
                    <a:pt x="6336030" y="5437484"/>
                  </a:cubicBezTo>
                  <a:cubicBezTo>
                    <a:pt x="6341110" y="5408274"/>
                    <a:pt x="6342380" y="5448914"/>
                    <a:pt x="6343650" y="5433674"/>
                  </a:cubicBezTo>
                  <a:close/>
                  <a:moveTo>
                    <a:pt x="5871210" y="6184244"/>
                  </a:moveTo>
                  <a:lnTo>
                    <a:pt x="5899150" y="6184244"/>
                  </a:lnTo>
                  <a:cubicBezTo>
                    <a:pt x="5892800" y="6182974"/>
                    <a:pt x="5883910" y="6182974"/>
                    <a:pt x="5871210" y="6184244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354871"/>
            <a:ext cx="18288000" cy="2970351"/>
            <a:chOff x="0" y="0"/>
            <a:chExt cx="6186311" cy="10047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86311" cy="1004785"/>
            </a:xfrm>
            <a:custGeom>
              <a:avLst/>
              <a:gdLst/>
              <a:ahLst/>
              <a:cxnLst/>
              <a:rect l="l" t="t" r="r" b="b"/>
              <a:pathLst>
                <a:path w="6186311" h="1004785">
                  <a:moveTo>
                    <a:pt x="0" y="0"/>
                  </a:moveTo>
                  <a:lnTo>
                    <a:pt x="6186311" y="0"/>
                  </a:lnTo>
                  <a:lnTo>
                    <a:pt x="6186311" y="1004785"/>
                  </a:lnTo>
                  <a:lnTo>
                    <a:pt x="0" y="1004785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9133"/>
          <a:stretch/>
        </p:blipFill>
        <p:spPr>
          <a:xfrm>
            <a:off x="15164415" y="1603039"/>
            <a:ext cx="3123585" cy="4114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471272" y="3444059"/>
            <a:ext cx="9213490" cy="1736082"/>
            <a:chOff x="0" y="0"/>
            <a:chExt cx="12284653" cy="231477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2284653" cy="2314776"/>
              <a:chOff x="0" y="0"/>
              <a:chExt cx="11017346" cy="20759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270" y="-10160"/>
                <a:ext cx="11013537" cy="2100110"/>
              </a:xfrm>
              <a:custGeom>
                <a:avLst/>
                <a:gdLst/>
                <a:ahLst/>
                <a:cxnLst/>
                <a:rect l="l" t="t" r="r" b="b"/>
                <a:pathLst>
                  <a:path w="11013537" h="2100110">
                    <a:moveTo>
                      <a:pt x="11010997" y="1286040"/>
                    </a:moveTo>
                    <a:cubicBezTo>
                      <a:pt x="11009727" y="1120940"/>
                      <a:pt x="11013537" y="1054881"/>
                      <a:pt x="11003377" y="1054390"/>
                    </a:cubicBezTo>
                    <a:cubicBezTo>
                      <a:pt x="11012266" y="1054270"/>
                      <a:pt x="11003377" y="1053830"/>
                      <a:pt x="11012266" y="1053639"/>
                    </a:cubicBezTo>
                    <a:cubicBezTo>
                      <a:pt x="11008456" y="1053503"/>
                      <a:pt x="11009727" y="1053367"/>
                      <a:pt x="11003377" y="1053319"/>
                    </a:cubicBezTo>
                    <a:lnTo>
                      <a:pt x="11003377" y="1053187"/>
                    </a:lnTo>
                    <a:cubicBezTo>
                      <a:pt x="11005916" y="1051766"/>
                      <a:pt x="11007187" y="1050392"/>
                      <a:pt x="11000837" y="1048966"/>
                    </a:cubicBezTo>
                    <a:cubicBezTo>
                      <a:pt x="11000837" y="1048566"/>
                      <a:pt x="10999566" y="1048171"/>
                      <a:pt x="10999566" y="1047771"/>
                    </a:cubicBezTo>
                    <a:cubicBezTo>
                      <a:pt x="10997027" y="1047668"/>
                      <a:pt x="10995756" y="1047560"/>
                      <a:pt x="10994487" y="1047448"/>
                    </a:cubicBezTo>
                    <a:cubicBezTo>
                      <a:pt x="10993216" y="1046953"/>
                      <a:pt x="10995756" y="1046477"/>
                      <a:pt x="10995756" y="1046006"/>
                    </a:cubicBezTo>
                    <a:cubicBezTo>
                      <a:pt x="10998297" y="1045615"/>
                      <a:pt x="10999566" y="1045211"/>
                      <a:pt x="10997027" y="1044812"/>
                    </a:cubicBezTo>
                    <a:cubicBezTo>
                      <a:pt x="10997027" y="1044804"/>
                      <a:pt x="10998297" y="1044808"/>
                      <a:pt x="10998297" y="1044812"/>
                    </a:cubicBezTo>
                    <a:cubicBezTo>
                      <a:pt x="10994487" y="1044472"/>
                      <a:pt x="10991947" y="1043981"/>
                      <a:pt x="10994487" y="1043578"/>
                    </a:cubicBezTo>
                    <a:lnTo>
                      <a:pt x="10989406" y="1043346"/>
                    </a:lnTo>
                    <a:lnTo>
                      <a:pt x="10989406" y="1042695"/>
                    </a:lnTo>
                    <a:cubicBezTo>
                      <a:pt x="10991947" y="1042100"/>
                      <a:pt x="10994487" y="974090"/>
                      <a:pt x="10994487" y="783590"/>
                    </a:cubicBezTo>
                    <a:cubicBezTo>
                      <a:pt x="10994487" y="548640"/>
                      <a:pt x="10994487" y="311150"/>
                      <a:pt x="10995756" y="74930"/>
                    </a:cubicBezTo>
                    <a:lnTo>
                      <a:pt x="10995756" y="17780"/>
                    </a:lnTo>
                    <a:lnTo>
                      <a:pt x="10955116" y="17780"/>
                    </a:lnTo>
                    <a:lnTo>
                      <a:pt x="10955116" y="52070"/>
                    </a:lnTo>
                    <a:lnTo>
                      <a:pt x="10961466" y="52070"/>
                    </a:lnTo>
                    <a:lnTo>
                      <a:pt x="10961466" y="74930"/>
                    </a:lnTo>
                    <a:cubicBezTo>
                      <a:pt x="10961466" y="100330"/>
                      <a:pt x="10962737" y="127000"/>
                      <a:pt x="10962737" y="153670"/>
                    </a:cubicBezTo>
                    <a:cubicBezTo>
                      <a:pt x="10962737" y="191770"/>
                      <a:pt x="10962737" y="231140"/>
                      <a:pt x="10964006" y="270510"/>
                    </a:cubicBezTo>
                    <a:lnTo>
                      <a:pt x="10964006" y="508000"/>
                    </a:lnTo>
                    <a:cubicBezTo>
                      <a:pt x="10964006" y="661670"/>
                      <a:pt x="10965277" y="815340"/>
                      <a:pt x="10970356" y="965200"/>
                    </a:cubicBezTo>
                    <a:lnTo>
                      <a:pt x="10965277" y="955040"/>
                    </a:lnTo>
                    <a:cubicBezTo>
                      <a:pt x="10967816" y="993140"/>
                      <a:pt x="10967816" y="1033780"/>
                      <a:pt x="10969087" y="1041820"/>
                    </a:cubicBezTo>
                    <a:cubicBezTo>
                      <a:pt x="10969087" y="1041892"/>
                      <a:pt x="10970356" y="1041964"/>
                      <a:pt x="10970356" y="1042040"/>
                    </a:cubicBezTo>
                    <a:cubicBezTo>
                      <a:pt x="10971627" y="1042495"/>
                      <a:pt x="10966547" y="1042971"/>
                      <a:pt x="10970356" y="1043426"/>
                    </a:cubicBezTo>
                    <a:lnTo>
                      <a:pt x="10967816" y="1043382"/>
                    </a:lnTo>
                    <a:cubicBezTo>
                      <a:pt x="10966547" y="1044025"/>
                      <a:pt x="10967816" y="1044648"/>
                      <a:pt x="10969087" y="1045263"/>
                    </a:cubicBezTo>
                    <a:cubicBezTo>
                      <a:pt x="10969087" y="1045555"/>
                      <a:pt x="10967816" y="1045846"/>
                      <a:pt x="10969087" y="1046138"/>
                    </a:cubicBezTo>
                    <a:cubicBezTo>
                      <a:pt x="10967816" y="1046781"/>
                      <a:pt x="10971627" y="1047212"/>
                      <a:pt x="10971627" y="1047859"/>
                    </a:cubicBezTo>
                    <a:lnTo>
                      <a:pt x="10966547" y="1047875"/>
                    </a:lnTo>
                    <a:cubicBezTo>
                      <a:pt x="10984327" y="1048962"/>
                      <a:pt x="10951306" y="1050156"/>
                      <a:pt x="10970356" y="1051286"/>
                    </a:cubicBezTo>
                    <a:lnTo>
                      <a:pt x="10964006" y="1051206"/>
                    </a:lnTo>
                    <a:cubicBezTo>
                      <a:pt x="10974166" y="1051382"/>
                      <a:pt x="10960197" y="1051889"/>
                      <a:pt x="10976706" y="1051825"/>
                    </a:cubicBezTo>
                    <a:lnTo>
                      <a:pt x="10971627" y="1052025"/>
                    </a:lnTo>
                    <a:cubicBezTo>
                      <a:pt x="10993216" y="1052792"/>
                      <a:pt x="10961466" y="1053423"/>
                      <a:pt x="10975437" y="1054366"/>
                    </a:cubicBezTo>
                    <a:lnTo>
                      <a:pt x="10971627" y="1054306"/>
                    </a:lnTo>
                    <a:cubicBezTo>
                      <a:pt x="10974166" y="1054557"/>
                      <a:pt x="10976706" y="1054849"/>
                      <a:pt x="10972897" y="1055033"/>
                    </a:cubicBezTo>
                    <a:cubicBezTo>
                      <a:pt x="10972897" y="1055005"/>
                      <a:pt x="10971627" y="1055017"/>
                      <a:pt x="10970356" y="1054957"/>
                    </a:cubicBezTo>
                    <a:cubicBezTo>
                      <a:pt x="10955116" y="1221270"/>
                      <a:pt x="10971627" y="1499400"/>
                      <a:pt x="10971627" y="1763560"/>
                    </a:cubicBezTo>
                    <a:lnTo>
                      <a:pt x="10964006" y="1733080"/>
                    </a:lnTo>
                    <a:cubicBezTo>
                      <a:pt x="10966547" y="1771180"/>
                      <a:pt x="10967816" y="1820710"/>
                      <a:pt x="10967816" y="1874050"/>
                    </a:cubicBezTo>
                    <a:lnTo>
                      <a:pt x="10967816" y="2035340"/>
                    </a:lnTo>
                    <a:cubicBezTo>
                      <a:pt x="10964006" y="2035340"/>
                      <a:pt x="10961466" y="2034070"/>
                      <a:pt x="10956387" y="2034070"/>
                    </a:cubicBezTo>
                    <a:lnTo>
                      <a:pt x="10953847" y="2035340"/>
                    </a:lnTo>
                    <a:lnTo>
                      <a:pt x="10942416" y="2040420"/>
                    </a:lnTo>
                    <a:lnTo>
                      <a:pt x="10934797" y="2040420"/>
                    </a:lnTo>
                    <a:cubicBezTo>
                      <a:pt x="10914477" y="2035340"/>
                      <a:pt x="10918287" y="2037880"/>
                      <a:pt x="10909397" y="2032800"/>
                    </a:cubicBezTo>
                    <a:cubicBezTo>
                      <a:pt x="10805256" y="2031530"/>
                      <a:pt x="10791287" y="2021370"/>
                      <a:pt x="10717627" y="2016290"/>
                    </a:cubicBezTo>
                    <a:cubicBezTo>
                      <a:pt x="10717627" y="2016290"/>
                      <a:pt x="10718897" y="2016290"/>
                      <a:pt x="10717627" y="2017560"/>
                    </a:cubicBezTo>
                    <a:cubicBezTo>
                      <a:pt x="10666827" y="2026450"/>
                      <a:pt x="10596977" y="2021370"/>
                      <a:pt x="10556337" y="2020100"/>
                    </a:cubicBezTo>
                    <a:lnTo>
                      <a:pt x="10539827" y="2016290"/>
                    </a:lnTo>
                    <a:cubicBezTo>
                      <a:pt x="10515697" y="2007400"/>
                      <a:pt x="10421716" y="2032800"/>
                      <a:pt x="10453466" y="2018830"/>
                    </a:cubicBezTo>
                    <a:cubicBezTo>
                      <a:pt x="10242647" y="2022640"/>
                      <a:pt x="10001347" y="2022640"/>
                      <a:pt x="9526139" y="2022640"/>
                    </a:cubicBezTo>
                    <a:cubicBezTo>
                      <a:pt x="9457216" y="2028990"/>
                      <a:pt x="9149715" y="2022640"/>
                      <a:pt x="9258400" y="2032800"/>
                    </a:cubicBezTo>
                    <a:cubicBezTo>
                      <a:pt x="9136461" y="2020100"/>
                      <a:pt x="8770640" y="2017560"/>
                      <a:pt x="8635446" y="2017560"/>
                    </a:cubicBezTo>
                    <a:cubicBezTo>
                      <a:pt x="8640747" y="2016290"/>
                      <a:pt x="8646049" y="2015020"/>
                      <a:pt x="8667257" y="2015020"/>
                    </a:cubicBezTo>
                    <a:cubicBezTo>
                      <a:pt x="8404820" y="1998510"/>
                      <a:pt x="8354453" y="2030260"/>
                      <a:pt x="8107923" y="2009940"/>
                    </a:cubicBezTo>
                    <a:cubicBezTo>
                      <a:pt x="8068159" y="2023910"/>
                      <a:pt x="7659925" y="2006130"/>
                      <a:pt x="7519429" y="2021370"/>
                    </a:cubicBezTo>
                    <a:cubicBezTo>
                      <a:pt x="7490270" y="2018830"/>
                      <a:pt x="7479666" y="2015020"/>
                      <a:pt x="7490270" y="2013750"/>
                    </a:cubicBezTo>
                    <a:cubicBezTo>
                      <a:pt x="7044923" y="2011210"/>
                      <a:pt x="6554511" y="2009940"/>
                      <a:pt x="6180739" y="2007400"/>
                    </a:cubicBezTo>
                    <a:cubicBezTo>
                      <a:pt x="5859983" y="2020100"/>
                      <a:pt x="5404033" y="2002320"/>
                      <a:pt x="5125691" y="2018830"/>
                    </a:cubicBezTo>
                    <a:cubicBezTo>
                      <a:pt x="4897717" y="2015020"/>
                      <a:pt x="4526595" y="2008670"/>
                      <a:pt x="4208490" y="2015020"/>
                    </a:cubicBezTo>
                    <a:lnTo>
                      <a:pt x="4240301" y="2012480"/>
                    </a:lnTo>
                    <a:cubicBezTo>
                      <a:pt x="3879782" y="2013750"/>
                      <a:pt x="3429134" y="2013750"/>
                      <a:pt x="3182603" y="2025180"/>
                    </a:cubicBezTo>
                    <a:cubicBezTo>
                      <a:pt x="3076568" y="2008670"/>
                      <a:pt x="2920166" y="2012480"/>
                      <a:pt x="2763765" y="2007400"/>
                    </a:cubicBezTo>
                    <a:cubicBezTo>
                      <a:pt x="2522536" y="2015020"/>
                      <a:pt x="2037426" y="2012480"/>
                      <a:pt x="1668955" y="2020100"/>
                    </a:cubicBezTo>
                    <a:cubicBezTo>
                      <a:pt x="1613287" y="2012480"/>
                      <a:pt x="1366756" y="2023910"/>
                      <a:pt x="1348199" y="2012480"/>
                    </a:cubicBezTo>
                    <a:cubicBezTo>
                      <a:pt x="1004570" y="2020100"/>
                      <a:pt x="814070" y="2023910"/>
                      <a:pt x="617220" y="2025180"/>
                    </a:cubicBezTo>
                    <a:lnTo>
                      <a:pt x="318770" y="2025180"/>
                    </a:lnTo>
                    <a:lnTo>
                      <a:pt x="168910" y="2023910"/>
                    </a:lnTo>
                    <a:lnTo>
                      <a:pt x="93980" y="2022640"/>
                    </a:lnTo>
                    <a:lnTo>
                      <a:pt x="58420" y="2022640"/>
                    </a:lnTo>
                    <a:lnTo>
                      <a:pt x="45720" y="2021370"/>
                    </a:lnTo>
                    <a:lnTo>
                      <a:pt x="48260" y="2021370"/>
                    </a:lnTo>
                    <a:cubicBezTo>
                      <a:pt x="52070" y="1879130"/>
                      <a:pt x="55880" y="1739430"/>
                      <a:pt x="58420" y="1604810"/>
                    </a:cubicBezTo>
                    <a:cubicBezTo>
                      <a:pt x="55880" y="1580680"/>
                      <a:pt x="53340" y="1556550"/>
                      <a:pt x="49530" y="1531150"/>
                    </a:cubicBezTo>
                    <a:cubicBezTo>
                      <a:pt x="46990" y="1366050"/>
                      <a:pt x="45720" y="1183170"/>
                      <a:pt x="45720" y="1055045"/>
                    </a:cubicBezTo>
                    <a:cubicBezTo>
                      <a:pt x="46990" y="1054913"/>
                      <a:pt x="48260" y="1054777"/>
                      <a:pt x="45720" y="1054637"/>
                    </a:cubicBezTo>
                    <a:lnTo>
                      <a:pt x="45720" y="1054549"/>
                    </a:lnTo>
                    <a:lnTo>
                      <a:pt x="48260" y="1054529"/>
                    </a:lnTo>
                    <a:lnTo>
                      <a:pt x="49530" y="1054314"/>
                    </a:lnTo>
                    <a:cubicBezTo>
                      <a:pt x="50800" y="1054318"/>
                      <a:pt x="53340" y="1054318"/>
                      <a:pt x="54610" y="1054334"/>
                    </a:cubicBezTo>
                    <a:lnTo>
                      <a:pt x="54610" y="1054378"/>
                    </a:lnTo>
                    <a:lnTo>
                      <a:pt x="54610" y="1054338"/>
                    </a:lnTo>
                    <a:cubicBezTo>
                      <a:pt x="55880" y="1054350"/>
                      <a:pt x="57150" y="1054366"/>
                      <a:pt x="57150" y="1054390"/>
                    </a:cubicBezTo>
                    <a:lnTo>
                      <a:pt x="57150" y="1053263"/>
                    </a:lnTo>
                    <a:cubicBezTo>
                      <a:pt x="58420" y="1053271"/>
                      <a:pt x="59690" y="1053279"/>
                      <a:pt x="58420" y="1053307"/>
                    </a:cubicBezTo>
                    <a:cubicBezTo>
                      <a:pt x="69850" y="1053020"/>
                      <a:pt x="57150" y="1052900"/>
                      <a:pt x="57150" y="1052716"/>
                    </a:cubicBezTo>
                    <a:lnTo>
                      <a:pt x="57150" y="1052680"/>
                    </a:lnTo>
                    <a:cubicBezTo>
                      <a:pt x="57150" y="1052616"/>
                      <a:pt x="59690" y="1052548"/>
                      <a:pt x="63500" y="1052460"/>
                    </a:cubicBezTo>
                    <a:cubicBezTo>
                      <a:pt x="50800" y="1052408"/>
                      <a:pt x="64770" y="1051873"/>
                      <a:pt x="54610" y="1051626"/>
                    </a:cubicBezTo>
                    <a:lnTo>
                      <a:pt x="54610" y="1051538"/>
                    </a:lnTo>
                    <a:cubicBezTo>
                      <a:pt x="57150" y="1051522"/>
                      <a:pt x="58420" y="1051514"/>
                      <a:pt x="59690" y="1051526"/>
                    </a:cubicBezTo>
                    <a:cubicBezTo>
                      <a:pt x="62230" y="1050855"/>
                      <a:pt x="63500" y="1050112"/>
                      <a:pt x="66040" y="1049541"/>
                    </a:cubicBezTo>
                    <a:cubicBezTo>
                      <a:pt x="53340" y="1049054"/>
                      <a:pt x="71120" y="1048363"/>
                      <a:pt x="54610" y="1047947"/>
                    </a:cubicBezTo>
                    <a:cubicBezTo>
                      <a:pt x="58420" y="1047600"/>
                      <a:pt x="64770" y="1047041"/>
                      <a:pt x="58420" y="1046557"/>
                    </a:cubicBezTo>
                    <a:lnTo>
                      <a:pt x="60960" y="1046605"/>
                    </a:lnTo>
                    <a:cubicBezTo>
                      <a:pt x="59690" y="1046058"/>
                      <a:pt x="59690" y="1045379"/>
                      <a:pt x="48260" y="1045004"/>
                    </a:cubicBezTo>
                    <a:cubicBezTo>
                      <a:pt x="64770" y="1044844"/>
                      <a:pt x="60960" y="1044608"/>
                      <a:pt x="66040" y="1044373"/>
                    </a:cubicBezTo>
                    <a:cubicBezTo>
                      <a:pt x="58420" y="1044009"/>
                      <a:pt x="60960" y="1043274"/>
                      <a:pt x="53340" y="1042719"/>
                    </a:cubicBezTo>
                    <a:cubicBezTo>
                      <a:pt x="60960" y="1042635"/>
                      <a:pt x="50800" y="1042260"/>
                      <a:pt x="60960" y="1042232"/>
                    </a:cubicBezTo>
                    <a:cubicBezTo>
                      <a:pt x="53340" y="1028700"/>
                      <a:pt x="49530" y="836930"/>
                      <a:pt x="48260" y="638810"/>
                    </a:cubicBezTo>
                    <a:lnTo>
                      <a:pt x="48260" y="339090"/>
                    </a:lnTo>
                    <a:lnTo>
                      <a:pt x="49530" y="189230"/>
                    </a:lnTo>
                    <a:lnTo>
                      <a:pt x="50800" y="114300"/>
                    </a:lnTo>
                    <a:lnTo>
                      <a:pt x="50800" y="78740"/>
                    </a:lnTo>
                    <a:lnTo>
                      <a:pt x="52070" y="66040"/>
                    </a:lnTo>
                    <a:lnTo>
                      <a:pt x="64770" y="66040"/>
                    </a:lnTo>
                    <a:cubicBezTo>
                      <a:pt x="210820" y="69850"/>
                      <a:pt x="354330" y="73660"/>
                      <a:pt x="492760" y="77470"/>
                    </a:cubicBezTo>
                    <a:cubicBezTo>
                      <a:pt x="558800" y="71120"/>
                      <a:pt x="633730" y="58420"/>
                      <a:pt x="701040" y="50800"/>
                    </a:cubicBezTo>
                    <a:cubicBezTo>
                      <a:pt x="707390" y="52070"/>
                      <a:pt x="707390" y="53340"/>
                      <a:pt x="692150" y="53340"/>
                    </a:cubicBezTo>
                    <a:cubicBezTo>
                      <a:pt x="788670" y="50800"/>
                      <a:pt x="877570" y="62230"/>
                      <a:pt x="974090" y="59690"/>
                    </a:cubicBezTo>
                    <a:cubicBezTo>
                      <a:pt x="972820" y="60960"/>
                      <a:pt x="972820" y="60960"/>
                      <a:pt x="957580" y="63500"/>
                    </a:cubicBezTo>
                    <a:cubicBezTo>
                      <a:pt x="1069858" y="58420"/>
                      <a:pt x="1268673" y="72390"/>
                      <a:pt x="1491346" y="63500"/>
                    </a:cubicBezTo>
                    <a:lnTo>
                      <a:pt x="1504601" y="66040"/>
                    </a:lnTo>
                    <a:lnTo>
                      <a:pt x="1645097" y="62230"/>
                    </a:lnTo>
                    <a:cubicBezTo>
                      <a:pt x="1642446" y="64770"/>
                      <a:pt x="1637144" y="69850"/>
                      <a:pt x="1594730" y="69850"/>
                    </a:cubicBezTo>
                    <a:cubicBezTo>
                      <a:pt x="3307194" y="73660"/>
                      <a:pt x="5072674" y="55880"/>
                      <a:pt x="6830202" y="58420"/>
                    </a:cubicBezTo>
                    <a:lnTo>
                      <a:pt x="6763930" y="62230"/>
                    </a:lnTo>
                    <a:lnTo>
                      <a:pt x="7105893" y="55880"/>
                    </a:lnTo>
                    <a:cubicBezTo>
                      <a:pt x="7103242" y="57150"/>
                      <a:pt x="7087337" y="58420"/>
                      <a:pt x="7071432" y="59690"/>
                    </a:cubicBezTo>
                    <a:cubicBezTo>
                      <a:pt x="7508825" y="66040"/>
                      <a:pt x="7962125" y="55880"/>
                      <a:pt x="8386264" y="57150"/>
                    </a:cubicBezTo>
                    <a:cubicBezTo>
                      <a:pt x="8383613" y="58420"/>
                      <a:pt x="8319992" y="62230"/>
                      <a:pt x="8378311" y="64770"/>
                    </a:cubicBezTo>
                    <a:cubicBezTo>
                      <a:pt x="8693765" y="54610"/>
                      <a:pt x="8884628" y="77470"/>
                      <a:pt x="9041029" y="57150"/>
                    </a:cubicBezTo>
                    <a:cubicBezTo>
                      <a:pt x="9056934" y="58420"/>
                      <a:pt x="9064887" y="62230"/>
                      <a:pt x="9033076" y="64770"/>
                    </a:cubicBezTo>
                    <a:cubicBezTo>
                      <a:pt x="9910515" y="58420"/>
                      <a:pt x="10381076" y="58420"/>
                      <a:pt x="10803987" y="62230"/>
                    </a:cubicBezTo>
                    <a:cubicBezTo>
                      <a:pt x="10852247" y="59690"/>
                      <a:pt x="10903047" y="58420"/>
                      <a:pt x="10953847" y="55880"/>
                    </a:cubicBezTo>
                    <a:lnTo>
                      <a:pt x="10953847" y="20320"/>
                    </a:lnTo>
                    <a:cubicBezTo>
                      <a:pt x="10675716" y="19050"/>
                      <a:pt x="10396316" y="19050"/>
                      <a:pt x="10116916" y="17780"/>
                    </a:cubicBezTo>
                    <a:cubicBezTo>
                      <a:pt x="8399519" y="12700"/>
                      <a:pt x="6771883" y="0"/>
                      <a:pt x="4961338" y="24130"/>
                    </a:cubicBezTo>
                    <a:cubicBezTo>
                      <a:pt x="4963989" y="22860"/>
                      <a:pt x="4948083" y="21590"/>
                      <a:pt x="4995799" y="20320"/>
                    </a:cubicBezTo>
                    <a:cubicBezTo>
                      <a:pt x="4473577" y="24130"/>
                      <a:pt x="3999071" y="17780"/>
                      <a:pt x="3506009" y="21590"/>
                    </a:cubicBezTo>
                    <a:lnTo>
                      <a:pt x="3508660" y="20320"/>
                    </a:lnTo>
                    <a:cubicBezTo>
                      <a:pt x="2294561" y="34290"/>
                      <a:pt x="1002030" y="17780"/>
                      <a:pt x="438150" y="33020"/>
                    </a:cubicBezTo>
                    <a:lnTo>
                      <a:pt x="19050" y="33020"/>
                    </a:lnTo>
                    <a:lnTo>
                      <a:pt x="19050" y="78740"/>
                    </a:lnTo>
                    <a:cubicBezTo>
                      <a:pt x="19050" y="213360"/>
                      <a:pt x="20320" y="350520"/>
                      <a:pt x="20320" y="488950"/>
                    </a:cubicBezTo>
                    <a:cubicBezTo>
                      <a:pt x="7620" y="951230"/>
                      <a:pt x="11430" y="1042867"/>
                      <a:pt x="20320" y="1044313"/>
                    </a:cubicBezTo>
                    <a:cubicBezTo>
                      <a:pt x="26670" y="1046098"/>
                      <a:pt x="8890" y="1047827"/>
                      <a:pt x="13970" y="1049609"/>
                    </a:cubicBezTo>
                    <a:cubicBezTo>
                      <a:pt x="7620" y="1050971"/>
                      <a:pt x="21590" y="1052385"/>
                      <a:pt x="25400" y="1053787"/>
                    </a:cubicBezTo>
                    <a:cubicBezTo>
                      <a:pt x="20320" y="1054310"/>
                      <a:pt x="13970" y="1054849"/>
                      <a:pt x="15240" y="1109510"/>
                    </a:cubicBezTo>
                    <a:lnTo>
                      <a:pt x="19050" y="1096810"/>
                    </a:lnTo>
                    <a:cubicBezTo>
                      <a:pt x="13970" y="1146340"/>
                      <a:pt x="15240" y="1200950"/>
                      <a:pt x="19050" y="1253020"/>
                    </a:cubicBezTo>
                    <a:cubicBezTo>
                      <a:pt x="17780" y="1313980"/>
                      <a:pt x="17780" y="1376210"/>
                      <a:pt x="19050" y="1438440"/>
                    </a:cubicBezTo>
                    <a:cubicBezTo>
                      <a:pt x="19050" y="1439710"/>
                      <a:pt x="19050" y="1442250"/>
                      <a:pt x="17780" y="1443520"/>
                    </a:cubicBezTo>
                    <a:lnTo>
                      <a:pt x="16510" y="1430820"/>
                    </a:lnTo>
                    <a:cubicBezTo>
                      <a:pt x="12700" y="1454950"/>
                      <a:pt x="15240" y="1482890"/>
                      <a:pt x="19050" y="1510830"/>
                    </a:cubicBezTo>
                    <a:cubicBezTo>
                      <a:pt x="19050" y="1534960"/>
                      <a:pt x="20320" y="1557820"/>
                      <a:pt x="20320" y="1581950"/>
                    </a:cubicBezTo>
                    <a:lnTo>
                      <a:pt x="24130" y="1777530"/>
                    </a:lnTo>
                    <a:cubicBezTo>
                      <a:pt x="21590" y="1827060"/>
                      <a:pt x="34290" y="1950250"/>
                      <a:pt x="15240" y="1954060"/>
                    </a:cubicBezTo>
                    <a:cubicBezTo>
                      <a:pt x="15240" y="1910880"/>
                      <a:pt x="6350" y="2021370"/>
                      <a:pt x="1270" y="1924850"/>
                    </a:cubicBezTo>
                    <a:cubicBezTo>
                      <a:pt x="0" y="1936280"/>
                      <a:pt x="0" y="1964220"/>
                      <a:pt x="0" y="1993430"/>
                    </a:cubicBezTo>
                    <a:cubicBezTo>
                      <a:pt x="0" y="2002320"/>
                      <a:pt x="1270" y="2011210"/>
                      <a:pt x="1270" y="2018830"/>
                    </a:cubicBezTo>
                    <a:cubicBezTo>
                      <a:pt x="2540" y="2036610"/>
                      <a:pt x="5080" y="2049310"/>
                      <a:pt x="7620" y="2045500"/>
                    </a:cubicBezTo>
                    <a:cubicBezTo>
                      <a:pt x="17780" y="2055660"/>
                      <a:pt x="25400" y="2100110"/>
                      <a:pt x="33020" y="2039150"/>
                    </a:cubicBezTo>
                    <a:lnTo>
                      <a:pt x="60960" y="2039150"/>
                    </a:lnTo>
                    <a:cubicBezTo>
                      <a:pt x="91440" y="2039150"/>
                      <a:pt x="121920" y="2039150"/>
                      <a:pt x="152400" y="2040420"/>
                    </a:cubicBezTo>
                    <a:cubicBezTo>
                      <a:pt x="194310" y="2041690"/>
                      <a:pt x="234950" y="2042960"/>
                      <a:pt x="273050" y="2044230"/>
                    </a:cubicBezTo>
                    <a:cubicBezTo>
                      <a:pt x="991870" y="2070900"/>
                      <a:pt x="2405897" y="2054390"/>
                      <a:pt x="3906291" y="2037880"/>
                    </a:cubicBezTo>
                    <a:cubicBezTo>
                      <a:pt x="5178709" y="2046770"/>
                      <a:pt x="6451128" y="2026450"/>
                      <a:pt x="7689085" y="2039150"/>
                    </a:cubicBezTo>
                    <a:cubicBezTo>
                      <a:pt x="7005160" y="2041690"/>
                      <a:pt x="6329187" y="2046770"/>
                      <a:pt x="5624056" y="2050580"/>
                    </a:cubicBezTo>
                    <a:cubicBezTo>
                      <a:pt x="5639961" y="2049310"/>
                      <a:pt x="5647913" y="2048040"/>
                      <a:pt x="5663819" y="2046770"/>
                    </a:cubicBezTo>
                    <a:cubicBezTo>
                      <a:pt x="5610801" y="2049310"/>
                      <a:pt x="5552482" y="2053120"/>
                      <a:pt x="5491512" y="2051850"/>
                    </a:cubicBezTo>
                    <a:cubicBezTo>
                      <a:pt x="5475607" y="2050580"/>
                      <a:pt x="5507417" y="2049310"/>
                      <a:pt x="5528624" y="2048040"/>
                    </a:cubicBezTo>
                    <a:cubicBezTo>
                      <a:pt x="5295347" y="2037880"/>
                      <a:pt x="4847350" y="2054390"/>
                      <a:pt x="4701552" y="2046770"/>
                    </a:cubicBezTo>
                    <a:cubicBezTo>
                      <a:pt x="4635280" y="2048040"/>
                      <a:pt x="4606121" y="2051850"/>
                      <a:pt x="4643233" y="2055660"/>
                    </a:cubicBezTo>
                    <a:cubicBezTo>
                      <a:pt x="3784350" y="2058200"/>
                      <a:pt x="2864498" y="2060740"/>
                      <a:pt x="1987060" y="2068360"/>
                    </a:cubicBezTo>
                    <a:cubicBezTo>
                      <a:pt x="1944646" y="2067090"/>
                      <a:pt x="1936693" y="2064550"/>
                      <a:pt x="1949947" y="2060740"/>
                    </a:cubicBezTo>
                    <a:cubicBezTo>
                      <a:pt x="1202401" y="2077250"/>
                      <a:pt x="735330" y="2070900"/>
                      <a:pt x="368300" y="2068360"/>
                    </a:cubicBezTo>
                    <a:cubicBezTo>
                      <a:pt x="354330" y="2072170"/>
                      <a:pt x="405130" y="2073440"/>
                      <a:pt x="369570" y="2077250"/>
                    </a:cubicBezTo>
                    <a:cubicBezTo>
                      <a:pt x="487680" y="2082330"/>
                      <a:pt x="585470" y="2067090"/>
                      <a:pt x="692150" y="2074710"/>
                    </a:cubicBezTo>
                    <a:lnTo>
                      <a:pt x="678180" y="2078520"/>
                    </a:lnTo>
                    <a:cubicBezTo>
                      <a:pt x="755650" y="2081060"/>
                      <a:pt x="693420" y="2068360"/>
                      <a:pt x="774700" y="2073440"/>
                    </a:cubicBezTo>
                    <a:cubicBezTo>
                      <a:pt x="806450" y="2077250"/>
                      <a:pt x="767080" y="2078520"/>
                      <a:pt x="781050" y="2079790"/>
                    </a:cubicBezTo>
                    <a:cubicBezTo>
                      <a:pt x="946150" y="2078520"/>
                      <a:pt x="1218307" y="2082330"/>
                      <a:pt x="1544364" y="2072170"/>
                    </a:cubicBezTo>
                    <a:cubicBezTo>
                      <a:pt x="1623890" y="2081060"/>
                      <a:pt x="1915486" y="2072170"/>
                      <a:pt x="2042728" y="2081060"/>
                    </a:cubicBezTo>
                    <a:cubicBezTo>
                      <a:pt x="2132857" y="2077250"/>
                      <a:pt x="2220336" y="2078520"/>
                      <a:pt x="2254798" y="2072170"/>
                    </a:cubicBezTo>
                    <a:cubicBezTo>
                      <a:pt x="3463595" y="2077250"/>
                      <a:pt x="4698901" y="2068360"/>
                      <a:pt x="5936858" y="2068360"/>
                    </a:cubicBezTo>
                    <a:cubicBezTo>
                      <a:pt x="6517400" y="2050580"/>
                      <a:pt x="7209277" y="2072170"/>
                      <a:pt x="7898504" y="2065820"/>
                    </a:cubicBezTo>
                    <a:cubicBezTo>
                      <a:pt x="7903805" y="2065820"/>
                      <a:pt x="7901155" y="2067090"/>
                      <a:pt x="7898504" y="2067090"/>
                    </a:cubicBezTo>
                    <a:cubicBezTo>
                      <a:pt x="8123828" y="2063280"/>
                      <a:pt x="8449885" y="2060740"/>
                      <a:pt x="8717623" y="2063280"/>
                    </a:cubicBezTo>
                    <a:lnTo>
                      <a:pt x="8945598" y="2055660"/>
                    </a:lnTo>
                    <a:cubicBezTo>
                      <a:pt x="9457216" y="2060740"/>
                      <a:pt x="9974136" y="2063280"/>
                      <a:pt x="10228676" y="2063280"/>
                    </a:cubicBezTo>
                    <a:lnTo>
                      <a:pt x="10867487" y="2063280"/>
                    </a:lnTo>
                    <a:cubicBezTo>
                      <a:pt x="10863676" y="2064550"/>
                      <a:pt x="10852247" y="2065820"/>
                      <a:pt x="10828116" y="2067090"/>
                    </a:cubicBezTo>
                    <a:cubicBezTo>
                      <a:pt x="10847166" y="2068360"/>
                      <a:pt x="10919556" y="2068360"/>
                      <a:pt x="10955116" y="2064550"/>
                    </a:cubicBezTo>
                    <a:cubicBezTo>
                      <a:pt x="10960197" y="2064550"/>
                      <a:pt x="10965276" y="2063280"/>
                      <a:pt x="10969087" y="2063280"/>
                    </a:cubicBezTo>
                    <a:lnTo>
                      <a:pt x="10994487" y="2063280"/>
                    </a:lnTo>
                    <a:lnTo>
                      <a:pt x="10994487" y="2048040"/>
                    </a:lnTo>
                    <a:cubicBezTo>
                      <a:pt x="11002106" y="2044230"/>
                      <a:pt x="10988137" y="2045500"/>
                      <a:pt x="10994487" y="2037880"/>
                    </a:cubicBezTo>
                    <a:lnTo>
                      <a:pt x="10994487" y="1731810"/>
                    </a:lnTo>
                    <a:cubicBezTo>
                      <a:pt x="10999566" y="1750860"/>
                      <a:pt x="10991947" y="1814360"/>
                      <a:pt x="11000837" y="1805470"/>
                    </a:cubicBezTo>
                    <a:cubicBezTo>
                      <a:pt x="11004647" y="1761020"/>
                      <a:pt x="10998297" y="1741970"/>
                      <a:pt x="10994487" y="1731810"/>
                    </a:cubicBezTo>
                    <a:cubicBezTo>
                      <a:pt x="10994487" y="1550200"/>
                      <a:pt x="10995756" y="1367320"/>
                      <a:pt x="10995756" y="1185710"/>
                    </a:cubicBezTo>
                    <a:cubicBezTo>
                      <a:pt x="10997026" y="1070140"/>
                      <a:pt x="10997026" y="1054905"/>
                      <a:pt x="10998297" y="1054549"/>
                    </a:cubicBezTo>
                    <a:cubicBezTo>
                      <a:pt x="11004647" y="1124750"/>
                      <a:pt x="10999566" y="1413040"/>
                      <a:pt x="10998297" y="1696250"/>
                    </a:cubicBezTo>
                    <a:cubicBezTo>
                      <a:pt x="11002106" y="1710220"/>
                      <a:pt x="11003376" y="1659420"/>
                      <a:pt x="11007187" y="1694980"/>
                    </a:cubicBezTo>
                    <a:cubicBezTo>
                      <a:pt x="11012266" y="1576870"/>
                      <a:pt x="10997026" y="1479080"/>
                      <a:pt x="11004647" y="1372400"/>
                    </a:cubicBezTo>
                    <a:lnTo>
                      <a:pt x="11008456" y="1386370"/>
                    </a:lnTo>
                    <a:cubicBezTo>
                      <a:pt x="11010997" y="1308900"/>
                      <a:pt x="10998297" y="1371130"/>
                      <a:pt x="11003376" y="1289850"/>
                    </a:cubicBezTo>
                    <a:cubicBezTo>
                      <a:pt x="11008456" y="1260640"/>
                      <a:pt x="11009726" y="1301280"/>
                      <a:pt x="11010997" y="1286040"/>
                    </a:cubicBezTo>
                    <a:close/>
                    <a:moveTo>
                      <a:pt x="10538556" y="2036610"/>
                    </a:moveTo>
                    <a:lnTo>
                      <a:pt x="10566497" y="2036610"/>
                    </a:lnTo>
                    <a:cubicBezTo>
                      <a:pt x="10560147" y="2035340"/>
                      <a:pt x="10551256" y="2035340"/>
                      <a:pt x="10538556" y="2036610"/>
                    </a:cubicBezTo>
                    <a:close/>
                  </a:path>
                </a:pathLst>
              </a:custGeom>
              <a:solidFill>
                <a:srgbClr val="6A8B4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l="7939"/>
            <a:stretch>
              <a:fillRect/>
            </a:stretch>
          </p:blipFill>
          <p:spPr>
            <a:xfrm>
              <a:off x="173454" y="578694"/>
              <a:ext cx="12039811" cy="1168271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719" t="13615" r="70717" b="21048"/>
          <a:stretch/>
        </p:blipFill>
        <p:spPr>
          <a:xfrm>
            <a:off x="16368579" y="7598490"/>
            <a:ext cx="1919421" cy="268851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8294452" y="7050280"/>
            <a:ext cx="9567130" cy="2831474"/>
            <a:chOff x="0" y="0"/>
            <a:chExt cx="6819362" cy="20182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19362" cy="2018249"/>
            </a:xfrm>
            <a:custGeom>
              <a:avLst/>
              <a:gdLst/>
              <a:ahLst/>
              <a:cxnLst/>
              <a:rect l="l" t="t" r="r" b="b"/>
              <a:pathLst>
                <a:path w="6819362" h="2018249">
                  <a:moveTo>
                    <a:pt x="6819362" y="279400"/>
                  </a:moveTo>
                  <a:lnTo>
                    <a:pt x="6819362" y="0"/>
                  </a:lnTo>
                  <a:lnTo>
                    <a:pt x="0" y="0"/>
                  </a:lnTo>
                  <a:lnTo>
                    <a:pt x="0" y="2018249"/>
                  </a:lnTo>
                  <a:lnTo>
                    <a:pt x="6819362" y="2018249"/>
                  </a:lnTo>
                  <a:lnTo>
                    <a:pt x="6819362" y="279400"/>
                  </a:lnTo>
                  <a:close/>
                  <a:moveTo>
                    <a:pt x="6740622" y="279400"/>
                  </a:moveTo>
                  <a:lnTo>
                    <a:pt x="6740622" y="1939509"/>
                  </a:lnTo>
                  <a:lnTo>
                    <a:pt x="78740" y="1939509"/>
                  </a:lnTo>
                  <a:lnTo>
                    <a:pt x="78740" y="78740"/>
                  </a:lnTo>
                  <a:lnTo>
                    <a:pt x="6740622" y="78740"/>
                  </a:lnTo>
                  <a:lnTo>
                    <a:pt x="6740622" y="279400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598685" y="5180141"/>
            <a:ext cx="1171175" cy="187013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0" y="234955"/>
            <a:ext cx="18288000" cy="170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9"/>
              </a:lnSpc>
            </a:pPr>
            <a:r>
              <a:rPr lang="en-US" sz="9799" dirty="0">
                <a:solidFill>
                  <a:srgbClr val="F6F3E4"/>
                </a:solidFill>
                <a:latin typeface="Belleza"/>
              </a:rPr>
              <a:t>Loading Packages &amp; Data File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71272" y="7447631"/>
            <a:ext cx="9213490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Open Sans"/>
              </a:rPr>
              <a:t>Packages that are needed for visualizations are installed followed by storing data in keyword </a:t>
            </a:r>
            <a:r>
              <a:rPr lang="en-US" sz="3500" b="1" dirty="0">
                <a:solidFill>
                  <a:srgbClr val="000000"/>
                </a:solidFill>
                <a:latin typeface="Open Sans"/>
              </a:rPr>
              <a:t>"Zomato"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80" y="3435562"/>
            <a:ext cx="5249867" cy="5904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54871"/>
            <a:ext cx="18288000" cy="2970351"/>
            <a:chOff x="0" y="0"/>
            <a:chExt cx="6186311" cy="10047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004785"/>
            </a:xfrm>
            <a:custGeom>
              <a:avLst/>
              <a:gdLst/>
              <a:ahLst/>
              <a:cxnLst/>
              <a:rect l="l" t="t" r="r" b="b"/>
              <a:pathLst>
                <a:path w="6186311" h="1004785">
                  <a:moveTo>
                    <a:pt x="0" y="0"/>
                  </a:moveTo>
                  <a:lnTo>
                    <a:pt x="6186311" y="0"/>
                  </a:lnTo>
                  <a:lnTo>
                    <a:pt x="6186311" y="1004785"/>
                  </a:lnTo>
                  <a:lnTo>
                    <a:pt x="0" y="1004785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286"/>
          <a:stretch/>
        </p:blipFill>
        <p:spPr>
          <a:xfrm flipH="1">
            <a:off x="-1" y="444505"/>
            <a:ext cx="527233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4415" r="495"/>
          <a:stretch>
            <a:fillRect/>
          </a:stretch>
        </p:blipFill>
        <p:spPr>
          <a:xfrm>
            <a:off x="773545" y="3393416"/>
            <a:ext cx="10079182" cy="10216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17901"/>
          <a:stretch/>
        </p:blipFill>
        <p:spPr>
          <a:xfrm>
            <a:off x="14274977" y="4822346"/>
            <a:ext cx="4013023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l="9423"/>
          <a:stretch>
            <a:fillRect/>
          </a:stretch>
        </p:blipFill>
        <p:spPr>
          <a:xfrm>
            <a:off x="9435300" y="7260235"/>
            <a:ext cx="8655805" cy="28009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l="5609"/>
          <a:stretch>
            <a:fillRect/>
          </a:stretch>
        </p:blipFill>
        <p:spPr>
          <a:xfrm>
            <a:off x="357908" y="5504248"/>
            <a:ext cx="10275455" cy="148374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21048" y="2986145"/>
            <a:ext cx="10131679" cy="1836201"/>
            <a:chOff x="0" y="0"/>
            <a:chExt cx="11380229" cy="2062480"/>
          </a:xfrm>
        </p:grpSpPr>
        <p:sp>
          <p:nvSpPr>
            <p:cNvPr id="10" name="Freeform 10"/>
            <p:cNvSpPr/>
            <p:nvPr/>
          </p:nvSpPr>
          <p:spPr>
            <a:xfrm>
              <a:off x="1270" y="-10160"/>
              <a:ext cx="11376419" cy="2086610"/>
            </a:xfrm>
            <a:custGeom>
              <a:avLst/>
              <a:gdLst/>
              <a:ahLst/>
              <a:cxnLst/>
              <a:rect l="l" t="t" r="r" b="b"/>
              <a:pathLst>
                <a:path w="11376419" h="2086610">
                  <a:moveTo>
                    <a:pt x="11373879" y="1272540"/>
                  </a:moveTo>
                  <a:cubicBezTo>
                    <a:pt x="11372609" y="1107440"/>
                    <a:pt x="11376419" y="1041717"/>
                    <a:pt x="11366259" y="1041717"/>
                  </a:cubicBezTo>
                  <a:cubicBezTo>
                    <a:pt x="11375149" y="1041717"/>
                    <a:pt x="11366259" y="1041717"/>
                    <a:pt x="11375149" y="1041717"/>
                  </a:cubicBezTo>
                  <a:cubicBezTo>
                    <a:pt x="11371339" y="1041717"/>
                    <a:pt x="11372609" y="1041717"/>
                    <a:pt x="11366259" y="1041717"/>
                  </a:cubicBezTo>
                  <a:lnTo>
                    <a:pt x="11366259" y="1041717"/>
                  </a:lnTo>
                  <a:cubicBezTo>
                    <a:pt x="11368799" y="1041717"/>
                    <a:pt x="11370069" y="1041717"/>
                    <a:pt x="11363719" y="1041717"/>
                  </a:cubicBezTo>
                  <a:cubicBezTo>
                    <a:pt x="11363719" y="1041717"/>
                    <a:pt x="11362449" y="1041717"/>
                    <a:pt x="11362449" y="1041717"/>
                  </a:cubicBezTo>
                  <a:cubicBezTo>
                    <a:pt x="11359909" y="1041717"/>
                    <a:pt x="11358639" y="1041717"/>
                    <a:pt x="11357369" y="1041717"/>
                  </a:cubicBezTo>
                  <a:cubicBezTo>
                    <a:pt x="11356099" y="1041717"/>
                    <a:pt x="11358639" y="1041717"/>
                    <a:pt x="11358639" y="1041717"/>
                  </a:cubicBezTo>
                  <a:cubicBezTo>
                    <a:pt x="11361179" y="1041717"/>
                    <a:pt x="11362449" y="1041717"/>
                    <a:pt x="11359909" y="1041717"/>
                  </a:cubicBezTo>
                  <a:cubicBezTo>
                    <a:pt x="11359909" y="1041717"/>
                    <a:pt x="11361179" y="1041717"/>
                    <a:pt x="11361179" y="1041717"/>
                  </a:cubicBezTo>
                  <a:cubicBezTo>
                    <a:pt x="11357369" y="1041717"/>
                    <a:pt x="11354829" y="1041717"/>
                    <a:pt x="11357369" y="1041717"/>
                  </a:cubicBezTo>
                  <a:lnTo>
                    <a:pt x="11352289" y="1041717"/>
                  </a:lnTo>
                  <a:lnTo>
                    <a:pt x="11352289" y="1041717"/>
                  </a:lnTo>
                  <a:cubicBezTo>
                    <a:pt x="11354829" y="1041717"/>
                    <a:pt x="11357369" y="974090"/>
                    <a:pt x="11357369" y="783590"/>
                  </a:cubicBezTo>
                  <a:cubicBezTo>
                    <a:pt x="11357369" y="548640"/>
                    <a:pt x="11357369" y="311150"/>
                    <a:pt x="11358639" y="74930"/>
                  </a:cubicBezTo>
                  <a:lnTo>
                    <a:pt x="11358639" y="17780"/>
                  </a:lnTo>
                  <a:lnTo>
                    <a:pt x="11317999" y="17780"/>
                  </a:lnTo>
                  <a:lnTo>
                    <a:pt x="11317999" y="52070"/>
                  </a:lnTo>
                  <a:lnTo>
                    <a:pt x="11324349" y="52070"/>
                  </a:lnTo>
                  <a:lnTo>
                    <a:pt x="11324349" y="74930"/>
                  </a:lnTo>
                  <a:cubicBezTo>
                    <a:pt x="11324349" y="100330"/>
                    <a:pt x="11325619" y="127000"/>
                    <a:pt x="11325619" y="153670"/>
                  </a:cubicBezTo>
                  <a:cubicBezTo>
                    <a:pt x="11325619" y="191770"/>
                    <a:pt x="11325619" y="231140"/>
                    <a:pt x="11326889" y="270510"/>
                  </a:cubicBezTo>
                  <a:lnTo>
                    <a:pt x="11326889" y="508000"/>
                  </a:lnTo>
                  <a:cubicBezTo>
                    <a:pt x="11326889" y="661670"/>
                    <a:pt x="11328159" y="815340"/>
                    <a:pt x="11333239" y="965200"/>
                  </a:cubicBezTo>
                  <a:lnTo>
                    <a:pt x="11328159" y="955040"/>
                  </a:lnTo>
                  <a:cubicBezTo>
                    <a:pt x="11330699" y="993140"/>
                    <a:pt x="11330699" y="1033780"/>
                    <a:pt x="11331969" y="1041717"/>
                  </a:cubicBezTo>
                  <a:cubicBezTo>
                    <a:pt x="11331969" y="1041717"/>
                    <a:pt x="11333239" y="1041717"/>
                    <a:pt x="11333239" y="1041717"/>
                  </a:cubicBezTo>
                  <a:cubicBezTo>
                    <a:pt x="11334509" y="1041717"/>
                    <a:pt x="11329429" y="1041717"/>
                    <a:pt x="11333239" y="1041717"/>
                  </a:cubicBezTo>
                  <a:lnTo>
                    <a:pt x="11330699" y="1041717"/>
                  </a:lnTo>
                  <a:cubicBezTo>
                    <a:pt x="11329429" y="1041717"/>
                    <a:pt x="11330699" y="1041717"/>
                    <a:pt x="11331969" y="1041717"/>
                  </a:cubicBezTo>
                  <a:cubicBezTo>
                    <a:pt x="11331969" y="1041717"/>
                    <a:pt x="11330699" y="1041717"/>
                    <a:pt x="11331969" y="1041717"/>
                  </a:cubicBezTo>
                  <a:cubicBezTo>
                    <a:pt x="11330699" y="1041717"/>
                    <a:pt x="11334509" y="1041717"/>
                    <a:pt x="11334509" y="1041717"/>
                  </a:cubicBezTo>
                  <a:lnTo>
                    <a:pt x="11329429" y="1041717"/>
                  </a:lnTo>
                  <a:cubicBezTo>
                    <a:pt x="11347209" y="1041717"/>
                    <a:pt x="11314189" y="1041717"/>
                    <a:pt x="11333239" y="1041717"/>
                  </a:cubicBezTo>
                  <a:lnTo>
                    <a:pt x="11326889" y="1041717"/>
                  </a:lnTo>
                  <a:cubicBezTo>
                    <a:pt x="11337049" y="1041717"/>
                    <a:pt x="11323079" y="1041717"/>
                    <a:pt x="11339589" y="1041717"/>
                  </a:cubicBezTo>
                  <a:lnTo>
                    <a:pt x="11334509" y="1041717"/>
                  </a:lnTo>
                  <a:cubicBezTo>
                    <a:pt x="11356099" y="1041717"/>
                    <a:pt x="11324349" y="1041717"/>
                    <a:pt x="11338319" y="1041717"/>
                  </a:cubicBezTo>
                  <a:lnTo>
                    <a:pt x="11334509" y="1041717"/>
                  </a:lnTo>
                  <a:cubicBezTo>
                    <a:pt x="11337049" y="1041717"/>
                    <a:pt x="11339589" y="1041717"/>
                    <a:pt x="11335779" y="1041717"/>
                  </a:cubicBezTo>
                  <a:cubicBezTo>
                    <a:pt x="11335779" y="1041717"/>
                    <a:pt x="11334509" y="1041717"/>
                    <a:pt x="11333239" y="1041717"/>
                  </a:cubicBezTo>
                  <a:cubicBezTo>
                    <a:pt x="11317999" y="1207770"/>
                    <a:pt x="11334509" y="1485900"/>
                    <a:pt x="11334509" y="1750060"/>
                  </a:cubicBezTo>
                  <a:lnTo>
                    <a:pt x="11326889" y="1719580"/>
                  </a:lnTo>
                  <a:cubicBezTo>
                    <a:pt x="11329429" y="1757680"/>
                    <a:pt x="11330699" y="1807210"/>
                    <a:pt x="11330699" y="1860550"/>
                  </a:cubicBezTo>
                  <a:lnTo>
                    <a:pt x="11330699" y="2021840"/>
                  </a:lnTo>
                  <a:cubicBezTo>
                    <a:pt x="11326889" y="2021840"/>
                    <a:pt x="11324349" y="2020570"/>
                    <a:pt x="11319269" y="2020570"/>
                  </a:cubicBezTo>
                  <a:lnTo>
                    <a:pt x="11316729" y="2021840"/>
                  </a:lnTo>
                  <a:lnTo>
                    <a:pt x="11305299" y="2026920"/>
                  </a:lnTo>
                  <a:lnTo>
                    <a:pt x="11297679" y="2026920"/>
                  </a:lnTo>
                  <a:cubicBezTo>
                    <a:pt x="11277359" y="2021840"/>
                    <a:pt x="11281169" y="2024380"/>
                    <a:pt x="11272279" y="2019300"/>
                  </a:cubicBezTo>
                  <a:cubicBezTo>
                    <a:pt x="11168139" y="2018030"/>
                    <a:pt x="11154169" y="2007870"/>
                    <a:pt x="11080509" y="2002790"/>
                  </a:cubicBezTo>
                  <a:cubicBezTo>
                    <a:pt x="11080509" y="2002790"/>
                    <a:pt x="11081779" y="2002790"/>
                    <a:pt x="11080509" y="2004060"/>
                  </a:cubicBezTo>
                  <a:cubicBezTo>
                    <a:pt x="11029709" y="2012950"/>
                    <a:pt x="10959859" y="2007870"/>
                    <a:pt x="10919219" y="2006600"/>
                  </a:cubicBezTo>
                  <a:lnTo>
                    <a:pt x="10902709" y="2002790"/>
                  </a:lnTo>
                  <a:cubicBezTo>
                    <a:pt x="10878579" y="1993900"/>
                    <a:pt x="10784599" y="2019300"/>
                    <a:pt x="10816349" y="2005330"/>
                  </a:cubicBezTo>
                  <a:cubicBezTo>
                    <a:pt x="10605529" y="2009140"/>
                    <a:pt x="10364229" y="2009140"/>
                    <a:pt x="9870341" y="2009140"/>
                  </a:cubicBezTo>
                  <a:cubicBezTo>
                    <a:pt x="9798627" y="2015490"/>
                    <a:pt x="9478672" y="2009140"/>
                    <a:pt x="9591760" y="2019300"/>
                  </a:cubicBezTo>
                  <a:cubicBezTo>
                    <a:pt x="9464881" y="2006600"/>
                    <a:pt x="9084244" y="2004060"/>
                    <a:pt x="8943575" y="2004060"/>
                  </a:cubicBezTo>
                  <a:cubicBezTo>
                    <a:pt x="8949091" y="2002790"/>
                    <a:pt x="8954608" y="2001520"/>
                    <a:pt x="8976673" y="2001520"/>
                  </a:cubicBezTo>
                  <a:cubicBezTo>
                    <a:pt x="8703609" y="1985010"/>
                    <a:pt x="8651202" y="2016760"/>
                    <a:pt x="8394687" y="1996440"/>
                  </a:cubicBezTo>
                  <a:cubicBezTo>
                    <a:pt x="8353313" y="2010410"/>
                    <a:pt x="7928545" y="1992630"/>
                    <a:pt x="7782359" y="2007870"/>
                  </a:cubicBezTo>
                  <a:cubicBezTo>
                    <a:pt x="7752018" y="2005330"/>
                    <a:pt x="7740985" y="2001520"/>
                    <a:pt x="7752018" y="2000250"/>
                  </a:cubicBezTo>
                  <a:cubicBezTo>
                    <a:pt x="7288635" y="1997710"/>
                    <a:pt x="6778362" y="1996440"/>
                    <a:pt x="6389451" y="1993900"/>
                  </a:cubicBezTo>
                  <a:cubicBezTo>
                    <a:pt x="6055704" y="2006600"/>
                    <a:pt x="5581288" y="1988820"/>
                    <a:pt x="5291674" y="2005330"/>
                  </a:cubicBezTo>
                  <a:cubicBezTo>
                    <a:pt x="5054466" y="2001520"/>
                    <a:pt x="4668313" y="1995170"/>
                    <a:pt x="4337325" y="2001520"/>
                  </a:cubicBezTo>
                  <a:lnTo>
                    <a:pt x="4370424" y="1998980"/>
                  </a:lnTo>
                  <a:cubicBezTo>
                    <a:pt x="3995304" y="2000250"/>
                    <a:pt x="3526405" y="2000250"/>
                    <a:pt x="3269889" y="2011680"/>
                  </a:cubicBezTo>
                  <a:cubicBezTo>
                    <a:pt x="3159559" y="1995170"/>
                    <a:pt x="2996824" y="1998980"/>
                    <a:pt x="2834088" y="1993900"/>
                  </a:cubicBezTo>
                  <a:cubicBezTo>
                    <a:pt x="2583089" y="2001520"/>
                    <a:pt x="2078332" y="1998980"/>
                    <a:pt x="1694938" y="2006600"/>
                  </a:cubicBezTo>
                  <a:cubicBezTo>
                    <a:pt x="1637015" y="1998980"/>
                    <a:pt x="1380499" y="2010410"/>
                    <a:pt x="1361191" y="1998980"/>
                  </a:cubicBezTo>
                  <a:cubicBezTo>
                    <a:pt x="1004570" y="2006600"/>
                    <a:pt x="814070" y="2010410"/>
                    <a:pt x="617220" y="2011680"/>
                  </a:cubicBezTo>
                  <a:lnTo>
                    <a:pt x="318770" y="2011680"/>
                  </a:lnTo>
                  <a:lnTo>
                    <a:pt x="168910" y="2010410"/>
                  </a:lnTo>
                  <a:lnTo>
                    <a:pt x="93980" y="2009140"/>
                  </a:lnTo>
                  <a:lnTo>
                    <a:pt x="58420" y="2009140"/>
                  </a:lnTo>
                  <a:lnTo>
                    <a:pt x="45720" y="2007870"/>
                  </a:lnTo>
                  <a:lnTo>
                    <a:pt x="48260" y="2007870"/>
                  </a:lnTo>
                  <a:cubicBezTo>
                    <a:pt x="52070" y="1865630"/>
                    <a:pt x="55880" y="1725930"/>
                    <a:pt x="58420" y="1591310"/>
                  </a:cubicBezTo>
                  <a:cubicBezTo>
                    <a:pt x="55880" y="1567180"/>
                    <a:pt x="53340" y="1543050"/>
                    <a:pt x="49530" y="1517650"/>
                  </a:cubicBezTo>
                  <a:cubicBezTo>
                    <a:pt x="46990" y="1352550"/>
                    <a:pt x="45720" y="1169670"/>
                    <a:pt x="45720" y="1041717"/>
                  </a:cubicBezTo>
                  <a:cubicBezTo>
                    <a:pt x="46990" y="1041717"/>
                    <a:pt x="48260" y="1041717"/>
                    <a:pt x="45720" y="1041717"/>
                  </a:cubicBezTo>
                  <a:lnTo>
                    <a:pt x="45720" y="1041717"/>
                  </a:lnTo>
                  <a:lnTo>
                    <a:pt x="48260" y="1041717"/>
                  </a:lnTo>
                  <a:lnTo>
                    <a:pt x="49530" y="1041717"/>
                  </a:lnTo>
                  <a:cubicBezTo>
                    <a:pt x="50800" y="1041717"/>
                    <a:pt x="53340" y="1041717"/>
                    <a:pt x="54610" y="1041717"/>
                  </a:cubicBezTo>
                  <a:lnTo>
                    <a:pt x="54610" y="1041717"/>
                  </a:lnTo>
                  <a:lnTo>
                    <a:pt x="54610" y="1041717"/>
                  </a:lnTo>
                  <a:cubicBezTo>
                    <a:pt x="55880" y="1041717"/>
                    <a:pt x="57150" y="1041717"/>
                    <a:pt x="57150" y="1041717"/>
                  </a:cubicBezTo>
                  <a:lnTo>
                    <a:pt x="57150" y="1041717"/>
                  </a:lnTo>
                  <a:cubicBezTo>
                    <a:pt x="58420" y="1041717"/>
                    <a:pt x="59690" y="1041717"/>
                    <a:pt x="58420" y="1041717"/>
                  </a:cubicBezTo>
                  <a:cubicBezTo>
                    <a:pt x="69850" y="1041717"/>
                    <a:pt x="57150" y="1041717"/>
                    <a:pt x="57150" y="1041717"/>
                  </a:cubicBezTo>
                  <a:lnTo>
                    <a:pt x="57150" y="1041717"/>
                  </a:lnTo>
                  <a:cubicBezTo>
                    <a:pt x="57150" y="1041717"/>
                    <a:pt x="59690" y="1041717"/>
                    <a:pt x="63500" y="1041717"/>
                  </a:cubicBezTo>
                  <a:cubicBezTo>
                    <a:pt x="50800" y="1041717"/>
                    <a:pt x="64770" y="1041717"/>
                    <a:pt x="54610" y="1041717"/>
                  </a:cubicBezTo>
                  <a:lnTo>
                    <a:pt x="54610" y="1041717"/>
                  </a:lnTo>
                  <a:cubicBezTo>
                    <a:pt x="57150" y="1041717"/>
                    <a:pt x="58420" y="1041717"/>
                    <a:pt x="59690" y="1041717"/>
                  </a:cubicBezTo>
                  <a:cubicBezTo>
                    <a:pt x="62230" y="1041717"/>
                    <a:pt x="63500" y="1041717"/>
                    <a:pt x="66040" y="1041717"/>
                  </a:cubicBezTo>
                  <a:cubicBezTo>
                    <a:pt x="53340" y="1041717"/>
                    <a:pt x="71120" y="1041717"/>
                    <a:pt x="54610" y="1041717"/>
                  </a:cubicBezTo>
                  <a:cubicBezTo>
                    <a:pt x="58420" y="1041717"/>
                    <a:pt x="64770" y="1041717"/>
                    <a:pt x="58420" y="1041717"/>
                  </a:cubicBezTo>
                  <a:lnTo>
                    <a:pt x="60960" y="1041717"/>
                  </a:lnTo>
                  <a:cubicBezTo>
                    <a:pt x="59690" y="1041717"/>
                    <a:pt x="59690" y="1041717"/>
                    <a:pt x="48260" y="1041717"/>
                  </a:cubicBezTo>
                  <a:cubicBezTo>
                    <a:pt x="64770" y="1041717"/>
                    <a:pt x="60960" y="1041717"/>
                    <a:pt x="66040" y="1041717"/>
                  </a:cubicBezTo>
                  <a:cubicBezTo>
                    <a:pt x="58420" y="1041717"/>
                    <a:pt x="60960" y="1041717"/>
                    <a:pt x="53340" y="1041717"/>
                  </a:cubicBezTo>
                  <a:cubicBezTo>
                    <a:pt x="60960" y="1041717"/>
                    <a:pt x="50800" y="1041717"/>
                    <a:pt x="60960" y="1041717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1577" y="58420"/>
                    <a:pt x="1278444" y="72390"/>
                    <a:pt x="1510136" y="63500"/>
                  </a:cubicBezTo>
                  <a:lnTo>
                    <a:pt x="1523927" y="66040"/>
                  </a:lnTo>
                  <a:lnTo>
                    <a:pt x="1670113" y="62230"/>
                  </a:lnTo>
                  <a:cubicBezTo>
                    <a:pt x="1667355" y="64770"/>
                    <a:pt x="1661839" y="69850"/>
                    <a:pt x="1617707" y="69850"/>
                  </a:cubicBezTo>
                  <a:cubicBezTo>
                    <a:pt x="3399526" y="73660"/>
                    <a:pt x="5236509" y="55880"/>
                    <a:pt x="7065218" y="58420"/>
                  </a:cubicBezTo>
                  <a:lnTo>
                    <a:pt x="6996262" y="62230"/>
                  </a:lnTo>
                  <a:lnTo>
                    <a:pt x="7352074" y="55880"/>
                  </a:lnTo>
                  <a:cubicBezTo>
                    <a:pt x="7349315" y="57150"/>
                    <a:pt x="7332766" y="58420"/>
                    <a:pt x="7316217" y="59690"/>
                  </a:cubicBezTo>
                  <a:cubicBezTo>
                    <a:pt x="7771325" y="66040"/>
                    <a:pt x="8242983" y="55880"/>
                    <a:pt x="8684301" y="57150"/>
                  </a:cubicBezTo>
                  <a:cubicBezTo>
                    <a:pt x="8681543" y="58420"/>
                    <a:pt x="8615345" y="62230"/>
                    <a:pt x="8676026" y="64770"/>
                  </a:cubicBezTo>
                  <a:cubicBezTo>
                    <a:pt x="9004256" y="54610"/>
                    <a:pt x="9202849" y="77470"/>
                    <a:pt x="9365585" y="57150"/>
                  </a:cubicBezTo>
                  <a:cubicBezTo>
                    <a:pt x="9382134" y="58420"/>
                    <a:pt x="9390409" y="62230"/>
                    <a:pt x="9357310" y="64770"/>
                  </a:cubicBezTo>
                  <a:cubicBezTo>
                    <a:pt x="10270285" y="58420"/>
                    <a:pt x="10743959" y="58420"/>
                    <a:pt x="11166869" y="62230"/>
                  </a:cubicBezTo>
                  <a:cubicBezTo>
                    <a:pt x="11215129" y="59690"/>
                    <a:pt x="11265929" y="58420"/>
                    <a:pt x="11316729" y="55880"/>
                  </a:cubicBezTo>
                  <a:lnTo>
                    <a:pt x="11316729" y="20320"/>
                  </a:lnTo>
                  <a:cubicBezTo>
                    <a:pt x="11038599" y="19050"/>
                    <a:pt x="10759199" y="19050"/>
                    <a:pt x="10479799" y="17780"/>
                  </a:cubicBezTo>
                  <a:cubicBezTo>
                    <a:pt x="8698092" y="12700"/>
                    <a:pt x="7004537" y="0"/>
                    <a:pt x="5120663" y="24130"/>
                  </a:cubicBezTo>
                  <a:cubicBezTo>
                    <a:pt x="5123422" y="22860"/>
                    <a:pt x="5106872" y="21590"/>
                    <a:pt x="5156521" y="20320"/>
                  </a:cubicBezTo>
                  <a:cubicBezTo>
                    <a:pt x="4613148" y="24130"/>
                    <a:pt x="4119425" y="17780"/>
                    <a:pt x="3606394" y="21590"/>
                  </a:cubicBezTo>
                  <a:lnTo>
                    <a:pt x="3609151" y="20320"/>
                  </a:lnTo>
                  <a:cubicBezTo>
                    <a:pt x="2345881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41717"/>
                    <a:pt x="20320" y="1041717"/>
                  </a:cubicBezTo>
                  <a:cubicBezTo>
                    <a:pt x="26670" y="1041717"/>
                    <a:pt x="8890" y="1041717"/>
                    <a:pt x="13970" y="1041717"/>
                  </a:cubicBezTo>
                  <a:cubicBezTo>
                    <a:pt x="7620" y="1041717"/>
                    <a:pt x="21590" y="1041717"/>
                    <a:pt x="25400" y="1041717"/>
                  </a:cubicBezTo>
                  <a:cubicBezTo>
                    <a:pt x="20320" y="1041717"/>
                    <a:pt x="13970" y="1041717"/>
                    <a:pt x="15240" y="1096010"/>
                  </a:cubicBezTo>
                  <a:lnTo>
                    <a:pt x="19050" y="1083310"/>
                  </a:lnTo>
                  <a:cubicBezTo>
                    <a:pt x="13970" y="1132840"/>
                    <a:pt x="15240" y="1187450"/>
                    <a:pt x="19050" y="1239520"/>
                  </a:cubicBezTo>
                  <a:cubicBezTo>
                    <a:pt x="17780" y="1300480"/>
                    <a:pt x="17780" y="1362710"/>
                    <a:pt x="19050" y="1424940"/>
                  </a:cubicBezTo>
                  <a:cubicBezTo>
                    <a:pt x="19050" y="1426210"/>
                    <a:pt x="19050" y="1428750"/>
                    <a:pt x="17780" y="1430020"/>
                  </a:cubicBezTo>
                  <a:lnTo>
                    <a:pt x="16510" y="1417320"/>
                  </a:lnTo>
                  <a:cubicBezTo>
                    <a:pt x="12700" y="1441450"/>
                    <a:pt x="15240" y="1469390"/>
                    <a:pt x="19050" y="1497330"/>
                  </a:cubicBezTo>
                  <a:cubicBezTo>
                    <a:pt x="19050" y="1521460"/>
                    <a:pt x="20320" y="1544320"/>
                    <a:pt x="20320" y="1568450"/>
                  </a:cubicBezTo>
                  <a:lnTo>
                    <a:pt x="24130" y="1764030"/>
                  </a:lnTo>
                  <a:cubicBezTo>
                    <a:pt x="21590" y="1813560"/>
                    <a:pt x="34290" y="1936750"/>
                    <a:pt x="15240" y="1940560"/>
                  </a:cubicBezTo>
                  <a:cubicBezTo>
                    <a:pt x="15240" y="1897380"/>
                    <a:pt x="6350" y="2007870"/>
                    <a:pt x="1270" y="1911350"/>
                  </a:cubicBezTo>
                  <a:cubicBezTo>
                    <a:pt x="0" y="1922780"/>
                    <a:pt x="0" y="1950720"/>
                    <a:pt x="0" y="1979930"/>
                  </a:cubicBezTo>
                  <a:cubicBezTo>
                    <a:pt x="0" y="1988820"/>
                    <a:pt x="1270" y="1997710"/>
                    <a:pt x="1270" y="2005330"/>
                  </a:cubicBezTo>
                  <a:cubicBezTo>
                    <a:pt x="2540" y="2023110"/>
                    <a:pt x="5080" y="2035810"/>
                    <a:pt x="7620" y="2032000"/>
                  </a:cubicBezTo>
                  <a:cubicBezTo>
                    <a:pt x="17780" y="2042160"/>
                    <a:pt x="25400" y="2086610"/>
                    <a:pt x="33020" y="2025650"/>
                  </a:cubicBezTo>
                  <a:lnTo>
                    <a:pt x="60960" y="2025650"/>
                  </a:lnTo>
                  <a:cubicBezTo>
                    <a:pt x="91440" y="2025650"/>
                    <a:pt x="121920" y="2025650"/>
                    <a:pt x="152400" y="2026920"/>
                  </a:cubicBezTo>
                  <a:cubicBezTo>
                    <a:pt x="194310" y="2028190"/>
                    <a:pt x="234950" y="2029460"/>
                    <a:pt x="273050" y="2030730"/>
                  </a:cubicBezTo>
                  <a:cubicBezTo>
                    <a:pt x="991870" y="2057400"/>
                    <a:pt x="2461727" y="2040890"/>
                    <a:pt x="4022887" y="2024380"/>
                  </a:cubicBezTo>
                  <a:cubicBezTo>
                    <a:pt x="5346838" y="2033270"/>
                    <a:pt x="6670791" y="2012950"/>
                    <a:pt x="7958885" y="2025650"/>
                  </a:cubicBezTo>
                  <a:cubicBezTo>
                    <a:pt x="7247261" y="2028190"/>
                    <a:pt x="6543912" y="2033270"/>
                    <a:pt x="5810222" y="2037080"/>
                  </a:cubicBezTo>
                  <a:cubicBezTo>
                    <a:pt x="5826771" y="2035810"/>
                    <a:pt x="5835046" y="2034540"/>
                    <a:pt x="5851595" y="2033270"/>
                  </a:cubicBezTo>
                  <a:cubicBezTo>
                    <a:pt x="5796430" y="2035810"/>
                    <a:pt x="5735749" y="2039620"/>
                    <a:pt x="5672310" y="2038350"/>
                  </a:cubicBezTo>
                  <a:cubicBezTo>
                    <a:pt x="5655761" y="2037080"/>
                    <a:pt x="5688859" y="2035810"/>
                    <a:pt x="5710925" y="2034540"/>
                  </a:cubicBezTo>
                  <a:cubicBezTo>
                    <a:pt x="5468201" y="2024380"/>
                    <a:pt x="5002059" y="2040890"/>
                    <a:pt x="4850356" y="2033270"/>
                  </a:cubicBezTo>
                  <a:cubicBezTo>
                    <a:pt x="4781400" y="2034540"/>
                    <a:pt x="4751060" y="2038350"/>
                    <a:pt x="4789675" y="2042160"/>
                  </a:cubicBezTo>
                  <a:cubicBezTo>
                    <a:pt x="3896008" y="2044700"/>
                    <a:pt x="2938901" y="2047240"/>
                    <a:pt x="2025925" y="2054860"/>
                  </a:cubicBezTo>
                  <a:cubicBezTo>
                    <a:pt x="1981794" y="2053590"/>
                    <a:pt x="1973519" y="2051050"/>
                    <a:pt x="1987310" y="2047240"/>
                  </a:cubicBezTo>
                  <a:cubicBezTo>
                    <a:pt x="1209488" y="2063750"/>
                    <a:pt x="735330" y="2057400"/>
                    <a:pt x="368300" y="2054860"/>
                  </a:cubicBezTo>
                  <a:cubicBezTo>
                    <a:pt x="354330" y="2058670"/>
                    <a:pt x="405130" y="2059940"/>
                    <a:pt x="369570" y="2063750"/>
                  </a:cubicBezTo>
                  <a:cubicBezTo>
                    <a:pt x="487680" y="2068830"/>
                    <a:pt x="585470" y="2053590"/>
                    <a:pt x="692150" y="2061210"/>
                  </a:cubicBezTo>
                  <a:lnTo>
                    <a:pt x="678180" y="2065020"/>
                  </a:lnTo>
                  <a:cubicBezTo>
                    <a:pt x="755650" y="2067560"/>
                    <a:pt x="693420" y="2054860"/>
                    <a:pt x="774700" y="2059940"/>
                  </a:cubicBezTo>
                  <a:cubicBezTo>
                    <a:pt x="806450" y="2063750"/>
                    <a:pt x="767080" y="2065020"/>
                    <a:pt x="781050" y="2066290"/>
                  </a:cubicBezTo>
                  <a:cubicBezTo>
                    <a:pt x="946150" y="2065020"/>
                    <a:pt x="1226038" y="2068830"/>
                    <a:pt x="1565301" y="2058670"/>
                  </a:cubicBezTo>
                  <a:cubicBezTo>
                    <a:pt x="1648048" y="2067560"/>
                    <a:pt x="1951453" y="2058670"/>
                    <a:pt x="2083848" y="2067560"/>
                  </a:cubicBezTo>
                  <a:cubicBezTo>
                    <a:pt x="2177628" y="2063750"/>
                    <a:pt x="2268650" y="2065020"/>
                    <a:pt x="2304507" y="2058670"/>
                  </a:cubicBezTo>
                  <a:cubicBezTo>
                    <a:pt x="3562262" y="2063750"/>
                    <a:pt x="4847598" y="2054860"/>
                    <a:pt x="6135693" y="2054860"/>
                  </a:cubicBezTo>
                  <a:cubicBezTo>
                    <a:pt x="6739746" y="2037080"/>
                    <a:pt x="7459645" y="2058670"/>
                    <a:pt x="8176786" y="2052320"/>
                  </a:cubicBezTo>
                  <a:cubicBezTo>
                    <a:pt x="8182303" y="2052320"/>
                    <a:pt x="8179544" y="2053590"/>
                    <a:pt x="8176786" y="2053590"/>
                  </a:cubicBezTo>
                  <a:cubicBezTo>
                    <a:pt x="8411236" y="2049780"/>
                    <a:pt x="8750498" y="2047240"/>
                    <a:pt x="9029080" y="2049780"/>
                  </a:cubicBezTo>
                  <a:lnTo>
                    <a:pt x="9266288" y="2042160"/>
                  </a:lnTo>
                  <a:cubicBezTo>
                    <a:pt x="9798627" y="2047240"/>
                    <a:pt x="10336483" y="2049780"/>
                    <a:pt x="10591559" y="2049780"/>
                  </a:cubicBezTo>
                  <a:lnTo>
                    <a:pt x="11230368" y="2049780"/>
                  </a:lnTo>
                  <a:cubicBezTo>
                    <a:pt x="11226559" y="2051050"/>
                    <a:pt x="11215129" y="2052320"/>
                    <a:pt x="11190999" y="2053590"/>
                  </a:cubicBezTo>
                  <a:cubicBezTo>
                    <a:pt x="11210049" y="2054860"/>
                    <a:pt x="11282439" y="2054860"/>
                    <a:pt x="11317999" y="2051050"/>
                  </a:cubicBezTo>
                  <a:cubicBezTo>
                    <a:pt x="11323079" y="2051050"/>
                    <a:pt x="11328159" y="2049780"/>
                    <a:pt x="11331968" y="2049780"/>
                  </a:cubicBezTo>
                  <a:lnTo>
                    <a:pt x="11357368" y="2049780"/>
                  </a:lnTo>
                  <a:lnTo>
                    <a:pt x="11357368" y="2034540"/>
                  </a:lnTo>
                  <a:cubicBezTo>
                    <a:pt x="11364989" y="2030730"/>
                    <a:pt x="11351018" y="2032000"/>
                    <a:pt x="11357368" y="2024380"/>
                  </a:cubicBezTo>
                  <a:lnTo>
                    <a:pt x="11357368" y="1718310"/>
                  </a:lnTo>
                  <a:cubicBezTo>
                    <a:pt x="11362449" y="1737360"/>
                    <a:pt x="11354829" y="1800860"/>
                    <a:pt x="11363718" y="1791970"/>
                  </a:cubicBezTo>
                  <a:cubicBezTo>
                    <a:pt x="11367529" y="1747520"/>
                    <a:pt x="11361179" y="1728470"/>
                    <a:pt x="11357368" y="1718310"/>
                  </a:cubicBezTo>
                  <a:cubicBezTo>
                    <a:pt x="11357368" y="1536700"/>
                    <a:pt x="11358639" y="1353820"/>
                    <a:pt x="11358639" y="1172210"/>
                  </a:cubicBezTo>
                  <a:cubicBezTo>
                    <a:pt x="11359909" y="1056640"/>
                    <a:pt x="11359909" y="1041717"/>
                    <a:pt x="11361179" y="1041717"/>
                  </a:cubicBezTo>
                  <a:cubicBezTo>
                    <a:pt x="11367529" y="1111250"/>
                    <a:pt x="11362449" y="1399540"/>
                    <a:pt x="11361179" y="1682750"/>
                  </a:cubicBezTo>
                  <a:cubicBezTo>
                    <a:pt x="11364989" y="1696720"/>
                    <a:pt x="11366259" y="1645920"/>
                    <a:pt x="11370068" y="1681480"/>
                  </a:cubicBezTo>
                  <a:cubicBezTo>
                    <a:pt x="11375149" y="1563370"/>
                    <a:pt x="11359909" y="1465580"/>
                    <a:pt x="11367529" y="1358900"/>
                  </a:cubicBezTo>
                  <a:lnTo>
                    <a:pt x="11371339" y="1372870"/>
                  </a:lnTo>
                  <a:cubicBezTo>
                    <a:pt x="11373879" y="1295400"/>
                    <a:pt x="11361179" y="1357630"/>
                    <a:pt x="11366259" y="1276350"/>
                  </a:cubicBezTo>
                  <a:cubicBezTo>
                    <a:pt x="11371339" y="1247140"/>
                    <a:pt x="11372609" y="1287780"/>
                    <a:pt x="11373879" y="1272540"/>
                  </a:cubicBezTo>
                  <a:close/>
                  <a:moveTo>
                    <a:pt x="10901439" y="2023110"/>
                  </a:moveTo>
                  <a:lnTo>
                    <a:pt x="10929379" y="2023110"/>
                  </a:lnTo>
                  <a:cubicBezTo>
                    <a:pt x="10923029" y="2021840"/>
                    <a:pt x="10914139" y="2021840"/>
                    <a:pt x="10901439" y="2023110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35300" y="7232309"/>
            <a:ext cx="8655805" cy="2828925"/>
            <a:chOff x="0" y="0"/>
            <a:chExt cx="9722480" cy="3177540"/>
          </a:xfrm>
        </p:grpSpPr>
        <p:sp>
          <p:nvSpPr>
            <p:cNvPr id="12" name="Freeform 12"/>
            <p:cNvSpPr/>
            <p:nvPr/>
          </p:nvSpPr>
          <p:spPr>
            <a:xfrm>
              <a:off x="1270" y="-10160"/>
              <a:ext cx="9718670" cy="3201670"/>
            </a:xfrm>
            <a:custGeom>
              <a:avLst/>
              <a:gdLst/>
              <a:ahLst/>
              <a:cxnLst/>
              <a:rect l="l" t="t" r="r" b="b"/>
              <a:pathLst>
                <a:path w="9718670" h="3201670">
                  <a:moveTo>
                    <a:pt x="9716130" y="2387600"/>
                  </a:moveTo>
                  <a:cubicBezTo>
                    <a:pt x="9714860" y="2222500"/>
                    <a:pt x="9718670" y="2128983"/>
                    <a:pt x="9708510" y="2088406"/>
                  </a:cubicBezTo>
                  <a:cubicBezTo>
                    <a:pt x="9717400" y="2078509"/>
                    <a:pt x="9708510" y="2042220"/>
                    <a:pt x="9717400" y="2026385"/>
                  </a:cubicBezTo>
                  <a:cubicBezTo>
                    <a:pt x="9713591" y="2015168"/>
                    <a:pt x="9714860" y="2003952"/>
                    <a:pt x="9708510" y="1999993"/>
                  </a:cubicBezTo>
                  <a:lnTo>
                    <a:pt x="9708510" y="1989106"/>
                  </a:lnTo>
                  <a:cubicBezTo>
                    <a:pt x="9711050" y="1871662"/>
                    <a:pt x="9712320" y="1758177"/>
                    <a:pt x="9705970" y="1640402"/>
                  </a:cubicBezTo>
                  <a:cubicBezTo>
                    <a:pt x="9705970" y="1607413"/>
                    <a:pt x="9704700" y="1574752"/>
                    <a:pt x="9704700" y="1541763"/>
                  </a:cubicBezTo>
                  <a:cubicBezTo>
                    <a:pt x="9702160" y="1533185"/>
                    <a:pt x="9700891" y="1524278"/>
                    <a:pt x="9699620" y="1515041"/>
                  </a:cubicBezTo>
                  <a:cubicBezTo>
                    <a:pt x="9698350" y="1474133"/>
                    <a:pt x="9700891" y="1434875"/>
                    <a:pt x="9700891" y="1395947"/>
                  </a:cubicBezTo>
                  <a:cubicBezTo>
                    <a:pt x="9703430" y="1363617"/>
                    <a:pt x="9704700" y="1330297"/>
                    <a:pt x="9702160" y="1297307"/>
                  </a:cubicBezTo>
                  <a:cubicBezTo>
                    <a:pt x="9702160" y="1296647"/>
                    <a:pt x="9703430" y="1296977"/>
                    <a:pt x="9703430" y="1297307"/>
                  </a:cubicBezTo>
                  <a:cubicBezTo>
                    <a:pt x="9699620" y="1269266"/>
                    <a:pt x="9697080" y="1228688"/>
                    <a:pt x="9699620" y="1195368"/>
                  </a:cubicBezTo>
                  <a:lnTo>
                    <a:pt x="9694541" y="1176234"/>
                  </a:lnTo>
                  <a:lnTo>
                    <a:pt x="9694541" y="1122460"/>
                  </a:lnTo>
                  <a:cubicBezTo>
                    <a:pt x="9697080" y="1073305"/>
                    <a:pt x="9699620" y="974090"/>
                    <a:pt x="9699620" y="783590"/>
                  </a:cubicBezTo>
                  <a:cubicBezTo>
                    <a:pt x="9699620" y="548640"/>
                    <a:pt x="9699620" y="311150"/>
                    <a:pt x="9700891" y="74930"/>
                  </a:cubicBezTo>
                  <a:lnTo>
                    <a:pt x="9700891" y="17780"/>
                  </a:lnTo>
                  <a:lnTo>
                    <a:pt x="9660250" y="17780"/>
                  </a:lnTo>
                  <a:lnTo>
                    <a:pt x="9660250" y="52070"/>
                  </a:lnTo>
                  <a:lnTo>
                    <a:pt x="9666600" y="52070"/>
                  </a:lnTo>
                  <a:lnTo>
                    <a:pt x="9666600" y="74930"/>
                  </a:lnTo>
                  <a:cubicBezTo>
                    <a:pt x="9666600" y="100330"/>
                    <a:pt x="9667870" y="127000"/>
                    <a:pt x="9667870" y="153670"/>
                  </a:cubicBezTo>
                  <a:cubicBezTo>
                    <a:pt x="9667870" y="191770"/>
                    <a:pt x="9667870" y="231140"/>
                    <a:pt x="9669141" y="270510"/>
                  </a:cubicBezTo>
                  <a:lnTo>
                    <a:pt x="9669141" y="508000"/>
                  </a:lnTo>
                  <a:cubicBezTo>
                    <a:pt x="9669141" y="661670"/>
                    <a:pt x="9670410" y="815340"/>
                    <a:pt x="9675491" y="965200"/>
                  </a:cubicBezTo>
                  <a:lnTo>
                    <a:pt x="9670410" y="955040"/>
                  </a:lnTo>
                  <a:cubicBezTo>
                    <a:pt x="9672950" y="993140"/>
                    <a:pt x="9672950" y="1033780"/>
                    <a:pt x="9674220" y="1050212"/>
                  </a:cubicBezTo>
                  <a:cubicBezTo>
                    <a:pt x="9674220" y="1056151"/>
                    <a:pt x="9675491" y="1062089"/>
                    <a:pt x="9675491" y="1068357"/>
                  </a:cubicBezTo>
                  <a:cubicBezTo>
                    <a:pt x="9676760" y="1105965"/>
                    <a:pt x="9671680" y="1145223"/>
                    <a:pt x="9675491" y="1182832"/>
                  </a:cubicBezTo>
                  <a:lnTo>
                    <a:pt x="9672950" y="1179203"/>
                  </a:lnTo>
                  <a:cubicBezTo>
                    <a:pt x="9671680" y="1232317"/>
                    <a:pt x="9672950" y="1283781"/>
                    <a:pt x="9674220" y="1334586"/>
                  </a:cubicBezTo>
                  <a:cubicBezTo>
                    <a:pt x="9674220" y="1358668"/>
                    <a:pt x="9672950" y="1382751"/>
                    <a:pt x="9674220" y="1406834"/>
                  </a:cubicBezTo>
                  <a:cubicBezTo>
                    <a:pt x="9672950" y="1459947"/>
                    <a:pt x="9676760" y="1495577"/>
                    <a:pt x="9676760" y="1549020"/>
                  </a:cubicBezTo>
                  <a:lnTo>
                    <a:pt x="9671680" y="1550340"/>
                  </a:lnTo>
                  <a:cubicBezTo>
                    <a:pt x="9689460" y="1640073"/>
                    <a:pt x="9656441" y="1738712"/>
                    <a:pt x="9675491" y="1832074"/>
                  </a:cubicBezTo>
                  <a:lnTo>
                    <a:pt x="9669141" y="1825476"/>
                  </a:lnTo>
                  <a:cubicBezTo>
                    <a:pt x="9679300" y="1839992"/>
                    <a:pt x="9665330" y="1881889"/>
                    <a:pt x="9681841" y="1876610"/>
                  </a:cubicBezTo>
                  <a:lnTo>
                    <a:pt x="9676760" y="1893105"/>
                  </a:lnTo>
                  <a:cubicBezTo>
                    <a:pt x="9698350" y="1956446"/>
                    <a:pt x="9666600" y="2008570"/>
                    <a:pt x="9680570" y="2086426"/>
                  </a:cubicBezTo>
                  <a:lnTo>
                    <a:pt x="9676760" y="2081478"/>
                  </a:lnTo>
                  <a:cubicBezTo>
                    <a:pt x="9679300" y="2102262"/>
                    <a:pt x="9681841" y="2126344"/>
                    <a:pt x="9678030" y="2141520"/>
                  </a:cubicBezTo>
                  <a:cubicBezTo>
                    <a:pt x="9678030" y="2139210"/>
                    <a:pt x="9676760" y="2140200"/>
                    <a:pt x="9675491" y="2135252"/>
                  </a:cubicBezTo>
                  <a:cubicBezTo>
                    <a:pt x="9660250" y="2322830"/>
                    <a:pt x="9676760" y="2600960"/>
                    <a:pt x="9676760" y="2865120"/>
                  </a:cubicBezTo>
                  <a:lnTo>
                    <a:pt x="9669141" y="2834640"/>
                  </a:lnTo>
                  <a:cubicBezTo>
                    <a:pt x="9671680" y="2872740"/>
                    <a:pt x="9672950" y="2922270"/>
                    <a:pt x="9672950" y="2975610"/>
                  </a:cubicBezTo>
                  <a:lnTo>
                    <a:pt x="9672950" y="3136900"/>
                  </a:lnTo>
                  <a:cubicBezTo>
                    <a:pt x="9669141" y="3136900"/>
                    <a:pt x="9666600" y="3135630"/>
                    <a:pt x="9661520" y="3135630"/>
                  </a:cubicBezTo>
                  <a:lnTo>
                    <a:pt x="9658980" y="3136900"/>
                  </a:lnTo>
                  <a:lnTo>
                    <a:pt x="9647550" y="3141980"/>
                  </a:lnTo>
                  <a:lnTo>
                    <a:pt x="9639930" y="3141980"/>
                  </a:lnTo>
                  <a:cubicBezTo>
                    <a:pt x="9619610" y="3136900"/>
                    <a:pt x="9623420" y="3139440"/>
                    <a:pt x="9614530" y="3134360"/>
                  </a:cubicBezTo>
                  <a:cubicBezTo>
                    <a:pt x="9510391" y="3133090"/>
                    <a:pt x="9496420" y="3122930"/>
                    <a:pt x="9422760" y="3117850"/>
                  </a:cubicBezTo>
                  <a:cubicBezTo>
                    <a:pt x="9422760" y="3117850"/>
                    <a:pt x="9424030" y="3117850"/>
                    <a:pt x="9422760" y="3119120"/>
                  </a:cubicBezTo>
                  <a:cubicBezTo>
                    <a:pt x="9371960" y="3128010"/>
                    <a:pt x="9302110" y="3122930"/>
                    <a:pt x="9261470" y="3121660"/>
                  </a:cubicBezTo>
                  <a:lnTo>
                    <a:pt x="9244960" y="3117850"/>
                  </a:lnTo>
                  <a:cubicBezTo>
                    <a:pt x="9220830" y="3108960"/>
                    <a:pt x="9126850" y="3134360"/>
                    <a:pt x="9158600" y="3120390"/>
                  </a:cubicBezTo>
                  <a:cubicBezTo>
                    <a:pt x="8947780" y="3124200"/>
                    <a:pt x="8706480" y="3124200"/>
                    <a:pt x="8297927" y="3124200"/>
                  </a:cubicBezTo>
                  <a:cubicBezTo>
                    <a:pt x="8238965" y="3130550"/>
                    <a:pt x="7975904" y="3124200"/>
                    <a:pt x="8068882" y="3134360"/>
                  </a:cubicBezTo>
                  <a:cubicBezTo>
                    <a:pt x="7964565" y="3121660"/>
                    <a:pt x="7651612" y="3119120"/>
                    <a:pt x="7535955" y="3119120"/>
                  </a:cubicBezTo>
                  <a:cubicBezTo>
                    <a:pt x="7540491" y="3117850"/>
                    <a:pt x="7545026" y="3116580"/>
                    <a:pt x="7563168" y="3116580"/>
                  </a:cubicBezTo>
                  <a:cubicBezTo>
                    <a:pt x="7338659" y="3100070"/>
                    <a:pt x="7295571" y="3131820"/>
                    <a:pt x="7084668" y="3111500"/>
                  </a:cubicBezTo>
                  <a:cubicBezTo>
                    <a:pt x="7050651" y="3125470"/>
                    <a:pt x="6701414" y="3107690"/>
                    <a:pt x="6581221" y="3122930"/>
                  </a:cubicBezTo>
                  <a:cubicBezTo>
                    <a:pt x="6556276" y="3120390"/>
                    <a:pt x="6547205" y="3116580"/>
                    <a:pt x="6556276" y="3115310"/>
                  </a:cubicBezTo>
                  <a:cubicBezTo>
                    <a:pt x="6175290" y="3112770"/>
                    <a:pt x="5755751" y="3111500"/>
                    <a:pt x="5435995" y="3108960"/>
                  </a:cubicBezTo>
                  <a:cubicBezTo>
                    <a:pt x="5161594" y="3121660"/>
                    <a:pt x="4771537" y="3103880"/>
                    <a:pt x="4533421" y="3120390"/>
                  </a:cubicBezTo>
                  <a:cubicBezTo>
                    <a:pt x="4338392" y="3116580"/>
                    <a:pt x="4020903" y="3110230"/>
                    <a:pt x="3748770" y="3116580"/>
                  </a:cubicBezTo>
                  <a:lnTo>
                    <a:pt x="3775984" y="3114040"/>
                  </a:lnTo>
                  <a:cubicBezTo>
                    <a:pt x="3467566" y="3115310"/>
                    <a:pt x="3082045" y="3115310"/>
                    <a:pt x="2871141" y="3126740"/>
                  </a:cubicBezTo>
                  <a:cubicBezTo>
                    <a:pt x="2780430" y="3110230"/>
                    <a:pt x="2646632" y="3114040"/>
                    <a:pt x="2512833" y="3108960"/>
                  </a:cubicBezTo>
                  <a:cubicBezTo>
                    <a:pt x="2306465" y="3116580"/>
                    <a:pt x="1891463" y="3114040"/>
                    <a:pt x="1576242" y="3121660"/>
                  </a:cubicBezTo>
                  <a:cubicBezTo>
                    <a:pt x="1528618" y="3114040"/>
                    <a:pt x="1317715" y="3125470"/>
                    <a:pt x="1301841" y="3114040"/>
                  </a:cubicBezTo>
                  <a:cubicBezTo>
                    <a:pt x="1004570" y="3121660"/>
                    <a:pt x="814070" y="3125470"/>
                    <a:pt x="617220" y="3126740"/>
                  </a:cubicBezTo>
                  <a:lnTo>
                    <a:pt x="318770" y="3126740"/>
                  </a:lnTo>
                  <a:lnTo>
                    <a:pt x="168910" y="3125470"/>
                  </a:lnTo>
                  <a:lnTo>
                    <a:pt x="93980" y="3124200"/>
                  </a:lnTo>
                  <a:lnTo>
                    <a:pt x="58420" y="3124200"/>
                  </a:lnTo>
                  <a:lnTo>
                    <a:pt x="45720" y="3122930"/>
                  </a:lnTo>
                  <a:lnTo>
                    <a:pt x="48260" y="3122930"/>
                  </a:lnTo>
                  <a:cubicBezTo>
                    <a:pt x="52070" y="2980690"/>
                    <a:pt x="55880" y="2840990"/>
                    <a:pt x="58420" y="2706370"/>
                  </a:cubicBezTo>
                  <a:cubicBezTo>
                    <a:pt x="55880" y="2682240"/>
                    <a:pt x="53340" y="2658110"/>
                    <a:pt x="49530" y="2632710"/>
                  </a:cubicBezTo>
                  <a:cubicBezTo>
                    <a:pt x="46990" y="2467610"/>
                    <a:pt x="45720" y="2284730"/>
                    <a:pt x="45720" y="2142509"/>
                  </a:cubicBezTo>
                  <a:cubicBezTo>
                    <a:pt x="46990" y="2131623"/>
                    <a:pt x="48260" y="2120406"/>
                    <a:pt x="45720" y="2108860"/>
                  </a:cubicBezTo>
                  <a:lnTo>
                    <a:pt x="45720" y="2101602"/>
                  </a:lnTo>
                  <a:lnTo>
                    <a:pt x="48260" y="2099952"/>
                  </a:lnTo>
                  <a:lnTo>
                    <a:pt x="49530" y="2082138"/>
                  </a:lnTo>
                  <a:cubicBezTo>
                    <a:pt x="50800" y="2082468"/>
                    <a:pt x="53340" y="2082468"/>
                    <a:pt x="54610" y="2083787"/>
                  </a:cubicBezTo>
                  <a:lnTo>
                    <a:pt x="54610" y="2087416"/>
                  </a:lnTo>
                  <a:lnTo>
                    <a:pt x="54610" y="2084117"/>
                  </a:lnTo>
                  <a:cubicBezTo>
                    <a:pt x="55880" y="2085107"/>
                    <a:pt x="57150" y="2086426"/>
                    <a:pt x="57150" y="2088406"/>
                  </a:cubicBezTo>
                  <a:lnTo>
                    <a:pt x="57150" y="1995374"/>
                  </a:lnTo>
                  <a:cubicBezTo>
                    <a:pt x="58420" y="1996034"/>
                    <a:pt x="59690" y="1996694"/>
                    <a:pt x="58420" y="1999003"/>
                  </a:cubicBezTo>
                  <a:cubicBezTo>
                    <a:pt x="69850" y="1975250"/>
                    <a:pt x="57150" y="1965353"/>
                    <a:pt x="57150" y="1950178"/>
                  </a:cubicBezTo>
                  <a:lnTo>
                    <a:pt x="57150" y="1947209"/>
                  </a:lnTo>
                  <a:cubicBezTo>
                    <a:pt x="57150" y="1941930"/>
                    <a:pt x="59690" y="1936322"/>
                    <a:pt x="63500" y="1929064"/>
                  </a:cubicBezTo>
                  <a:cubicBezTo>
                    <a:pt x="50800" y="1924776"/>
                    <a:pt x="64770" y="1880569"/>
                    <a:pt x="54610" y="1860115"/>
                  </a:cubicBezTo>
                  <a:lnTo>
                    <a:pt x="54610" y="1852858"/>
                  </a:lnTo>
                  <a:cubicBezTo>
                    <a:pt x="57150" y="1851538"/>
                    <a:pt x="58420" y="1850878"/>
                    <a:pt x="59690" y="1851868"/>
                  </a:cubicBezTo>
                  <a:cubicBezTo>
                    <a:pt x="62230" y="1796445"/>
                    <a:pt x="63500" y="1735084"/>
                    <a:pt x="66040" y="1687908"/>
                  </a:cubicBezTo>
                  <a:cubicBezTo>
                    <a:pt x="53340" y="1647660"/>
                    <a:pt x="71120" y="1590588"/>
                    <a:pt x="54610" y="1556278"/>
                  </a:cubicBezTo>
                  <a:cubicBezTo>
                    <a:pt x="58420" y="1527577"/>
                    <a:pt x="64770" y="1481391"/>
                    <a:pt x="58420" y="1441473"/>
                  </a:cubicBezTo>
                  <a:lnTo>
                    <a:pt x="60960" y="1445432"/>
                  </a:lnTo>
                  <a:cubicBezTo>
                    <a:pt x="59690" y="1400236"/>
                    <a:pt x="59690" y="1344153"/>
                    <a:pt x="48260" y="1313142"/>
                  </a:cubicBezTo>
                  <a:cubicBezTo>
                    <a:pt x="64770" y="1299946"/>
                    <a:pt x="60960" y="1280482"/>
                    <a:pt x="66040" y="1261018"/>
                  </a:cubicBezTo>
                  <a:cubicBezTo>
                    <a:pt x="58420" y="1230997"/>
                    <a:pt x="60960" y="1170296"/>
                    <a:pt x="53340" y="1124440"/>
                  </a:cubicBezTo>
                  <a:cubicBezTo>
                    <a:pt x="60960" y="1117512"/>
                    <a:pt x="50800" y="1086501"/>
                    <a:pt x="60960" y="1084192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3724" y="58420"/>
                    <a:pt x="1233808" y="72390"/>
                    <a:pt x="1424301" y="63500"/>
                  </a:cubicBezTo>
                  <a:lnTo>
                    <a:pt x="1435640" y="66040"/>
                  </a:lnTo>
                  <a:lnTo>
                    <a:pt x="1555832" y="62230"/>
                  </a:lnTo>
                  <a:cubicBezTo>
                    <a:pt x="1553564" y="64770"/>
                    <a:pt x="1549028" y="69850"/>
                    <a:pt x="1512744" y="69850"/>
                  </a:cubicBezTo>
                  <a:cubicBezTo>
                    <a:pt x="2977727" y="73660"/>
                    <a:pt x="4488065" y="55880"/>
                    <a:pt x="5991600" y="58420"/>
                  </a:cubicBezTo>
                  <a:lnTo>
                    <a:pt x="5934906" y="62230"/>
                  </a:lnTo>
                  <a:lnTo>
                    <a:pt x="6227449" y="55880"/>
                  </a:lnTo>
                  <a:cubicBezTo>
                    <a:pt x="6225181" y="57150"/>
                    <a:pt x="6211574" y="58420"/>
                    <a:pt x="6197967" y="59690"/>
                  </a:cubicBezTo>
                  <a:cubicBezTo>
                    <a:pt x="6572150" y="66040"/>
                    <a:pt x="6959940" y="55880"/>
                    <a:pt x="7322784" y="57150"/>
                  </a:cubicBezTo>
                  <a:cubicBezTo>
                    <a:pt x="7320516" y="58420"/>
                    <a:pt x="7266090" y="62230"/>
                    <a:pt x="7315980" y="64770"/>
                  </a:cubicBezTo>
                  <a:cubicBezTo>
                    <a:pt x="7585846" y="54610"/>
                    <a:pt x="7749126" y="77470"/>
                    <a:pt x="7882925" y="57150"/>
                  </a:cubicBezTo>
                  <a:cubicBezTo>
                    <a:pt x="7896531" y="58420"/>
                    <a:pt x="7903334" y="62230"/>
                    <a:pt x="7876121" y="64770"/>
                  </a:cubicBezTo>
                  <a:cubicBezTo>
                    <a:pt x="8626755" y="58420"/>
                    <a:pt x="9086210" y="58420"/>
                    <a:pt x="9509120" y="62230"/>
                  </a:cubicBezTo>
                  <a:cubicBezTo>
                    <a:pt x="9557380" y="59690"/>
                    <a:pt x="9608180" y="58420"/>
                    <a:pt x="9658980" y="55880"/>
                  </a:cubicBezTo>
                  <a:lnTo>
                    <a:pt x="9658980" y="20320"/>
                  </a:lnTo>
                  <a:cubicBezTo>
                    <a:pt x="9380850" y="19050"/>
                    <a:pt x="9101450" y="19050"/>
                    <a:pt x="8822050" y="17780"/>
                  </a:cubicBezTo>
                  <a:cubicBezTo>
                    <a:pt x="7334123" y="12700"/>
                    <a:pt x="5941709" y="0"/>
                    <a:pt x="4392818" y="24130"/>
                  </a:cubicBezTo>
                  <a:cubicBezTo>
                    <a:pt x="4395086" y="22860"/>
                    <a:pt x="4381480" y="21590"/>
                    <a:pt x="4422300" y="20320"/>
                  </a:cubicBezTo>
                  <a:cubicBezTo>
                    <a:pt x="3975548" y="24130"/>
                    <a:pt x="3569616" y="17780"/>
                    <a:pt x="3147810" y="21590"/>
                  </a:cubicBezTo>
                  <a:lnTo>
                    <a:pt x="3150078" y="20320"/>
                  </a:lnTo>
                  <a:cubicBezTo>
                    <a:pt x="2111437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136646"/>
                    <a:pt x="20320" y="1256070"/>
                  </a:cubicBezTo>
                  <a:cubicBezTo>
                    <a:pt x="26670" y="1403535"/>
                    <a:pt x="8890" y="1546381"/>
                    <a:pt x="13970" y="1693516"/>
                  </a:cubicBezTo>
                  <a:cubicBezTo>
                    <a:pt x="7620" y="1806012"/>
                    <a:pt x="21590" y="1922796"/>
                    <a:pt x="25400" y="2038591"/>
                  </a:cubicBezTo>
                  <a:cubicBezTo>
                    <a:pt x="20320" y="2081808"/>
                    <a:pt x="13970" y="2126344"/>
                    <a:pt x="15240" y="2211070"/>
                  </a:cubicBezTo>
                  <a:lnTo>
                    <a:pt x="19050" y="2198370"/>
                  </a:lnTo>
                  <a:cubicBezTo>
                    <a:pt x="13970" y="2247900"/>
                    <a:pt x="15240" y="2302510"/>
                    <a:pt x="19050" y="2354580"/>
                  </a:cubicBezTo>
                  <a:cubicBezTo>
                    <a:pt x="17780" y="2415540"/>
                    <a:pt x="17780" y="2477770"/>
                    <a:pt x="19050" y="2540000"/>
                  </a:cubicBezTo>
                  <a:cubicBezTo>
                    <a:pt x="19050" y="2541270"/>
                    <a:pt x="19050" y="2543810"/>
                    <a:pt x="17780" y="2545080"/>
                  </a:cubicBezTo>
                  <a:lnTo>
                    <a:pt x="16510" y="2532380"/>
                  </a:lnTo>
                  <a:cubicBezTo>
                    <a:pt x="12700" y="2556510"/>
                    <a:pt x="15240" y="2584450"/>
                    <a:pt x="19050" y="2612390"/>
                  </a:cubicBezTo>
                  <a:cubicBezTo>
                    <a:pt x="19050" y="2636520"/>
                    <a:pt x="20320" y="2659380"/>
                    <a:pt x="20320" y="2683510"/>
                  </a:cubicBezTo>
                  <a:lnTo>
                    <a:pt x="24130" y="2879090"/>
                  </a:lnTo>
                  <a:cubicBezTo>
                    <a:pt x="21590" y="2928620"/>
                    <a:pt x="34290" y="3051810"/>
                    <a:pt x="15240" y="3055620"/>
                  </a:cubicBezTo>
                  <a:cubicBezTo>
                    <a:pt x="15240" y="3012440"/>
                    <a:pt x="6350" y="3122930"/>
                    <a:pt x="1270" y="3026410"/>
                  </a:cubicBezTo>
                  <a:cubicBezTo>
                    <a:pt x="0" y="3037840"/>
                    <a:pt x="0" y="3065780"/>
                    <a:pt x="0" y="3094990"/>
                  </a:cubicBezTo>
                  <a:cubicBezTo>
                    <a:pt x="0" y="3103880"/>
                    <a:pt x="1270" y="3112770"/>
                    <a:pt x="1270" y="3120390"/>
                  </a:cubicBezTo>
                  <a:cubicBezTo>
                    <a:pt x="2540" y="3138170"/>
                    <a:pt x="5080" y="3150870"/>
                    <a:pt x="7620" y="3147060"/>
                  </a:cubicBezTo>
                  <a:cubicBezTo>
                    <a:pt x="17780" y="3157220"/>
                    <a:pt x="25400" y="3201670"/>
                    <a:pt x="33020" y="3140710"/>
                  </a:cubicBezTo>
                  <a:lnTo>
                    <a:pt x="60960" y="3140710"/>
                  </a:lnTo>
                  <a:cubicBezTo>
                    <a:pt x="91440" y="3140710"/>
                    <a:pt x="121920" y="3140710"/>
                    <a:pt x="152400" y="3141980"/>
                  </a:cubicBezTo>
                  <a:cubicBezTo>
                    <a:pt x="194310" y="3143250"/>
                    <a:pt x="234950" y="3144520"/>
                    <a:pt x="273050" y="3145790"/>
                  </a:cubicBezTo>
                  <a:cubicBezTo>
                    <a:pt x="991870" y="3172460"/>
                    <a:pt x="2206683" y="3155950"/>
                    <a:pt x="3490244" y="3139440"/>
                  </a:cubicBezTo>
                  <a:cubicBezTo>
                    <a:pt x="4578776" y="3148330"/>
                    <a:pt x="5667308" y="3128010"/>
                    <a:pt x="6726359" y="3140710"/>
                  </a:cubicBezTo>
                  <a:cubicBezTo>
                    <a:pt x="6141273" y="3143250"/>
                    <a:pt x="5562990" y="3148330"/>
                    <a:pt x="4959762" y="3152140"/>
                  </a:cubicBezTo>
                  <a:cubicBezTo>
                    <a:pt x="4973369" y="3150870"/>
                    <a:pt x="4980172" y="3149600"/>
                    <a:pt x="4993779" y="3148330"/>
                  </a:cubicBezTo>
                  <a:cubicBezTo>
                    <a:pt x="4948423" y="3150870"/>
                    <a:pt x="4898532" y="3154680"/>
                    <a:pt x="4846374" y="3153410"/>
                  </a:cubicBezTo>
                  <a:cubicBezTo>
                    <a:pt x="4832767" y="3152140"/>
                    <a:pt x="4859980" y="3150870"/>
                    <a:pt x="4878122" y="3149600"/>
                  </a:cubicBezTo>
                  <a:cubicBezTo>
                    <a:pt x="4678558" y="3139440"/>
                    <a:pt x="4295304" y="3155950"/>
                    <a:pt x="4170577" y="3148330"/>
                  </a:cubicBezTo>
                  <a:cubicBezTo>
                    <a:pt x="4113882" y="3149600"/>
                    <a:pt x="4088937" y="3153410"/>
                    <a:pt x="4120685" y="3157220"/>
                  </a:cubicBezTo>
                  <a:cubicBezTo>
                    <a:pt x="3385926" y="3159760"/>
                    <a:pt x="2599008" y="3162300"/>
                    <a:pt x="1848375" y="3169920"/>
                  </a:cubicBezTo>
                  <a:cubicBezTo>
                    <a:pt x="1812090" y="3168650"/>
                    <a:pt x="1805287" y="3166110"/>
                    <a:pt x="1816626" y="3162300"/>
                  </a:cubicBezTo>
                  <a:cubicBezTo>
                    <a:pt x="1177113" y="3178810"/>
                    <a:pt x="735330" y="3172460"/>
                    <a:pt x="368300" y="3169920"/>
                  </a:cubicBezTo>
                  <a:cubicBezTo>
                    <a:pt x="354330" y="3173730"/>
                    <a:pt x="405130" y="3175000"/>
                    <a:pt x="369570" y="3178810"/>
                  </a:cubicBezTo>
                  <a:cubicBezTo>
                    <a:pt x="487680" y="3183890"/>
                    <a:pt x="585470" y="3168650"/>
                    <a:pt x="692150" y="3176270"/>
                  </a:cubicBezTo>
                  <a:lnTo>
                    <a:pt x="678180" y="3180080"/>
                  </a:lnTo>
                  <a:cubicBezTo>
                    <a:pt x="755650" y="3182620"/>
                    <a:pt x="693420" y="3169920"/>
                    <a:pt x="774700" y="3175000"/>
                  </a:cubicBezTo>
                  <a:cubicBezTo>
                    <a:pt x="806450" y="3178810"/>
                    <a:pt x="767080" y="3180080"/>
                    <a:pt x="781050" y="3181350"/>
                  </a:cubicBezTo>
                  <a:cubicBezTo>
                    <a:pt x="946150" y="3180080"/>
                    <a:pt x="1190720" y="3183890"/>
                    <a:pt x="1469656" y="3173730"/>
                  </a:cubicBezTo>
                  <a:cubicBezTo>
                    <a:pt x="1537690" y="3182620"/>
                    <a:pt x="1787145" y="3173730"/>
                    <a:pt x="1895998" y="3182620"/>
                  </a:cubicBezTo>
                  <a:cubicBezTo>
                    <a:pt x="1973103" y="3178810"/>
                    <a:pt x="2047939" y="3180080"/>
                    <a:pt x="2077420" y="3173730"/>
                  </a:cubicBezTo>
                  <a:cubicBezTo>
                    <a:pt x="3111525" y="3178810"/>
                    <a:pt x="4168309" y="3169920"/>
                    <a:pt x="5227360" y="3169920"/>
                  </a:cubicBezTo>
                  <a:cubicBezTo>
                    <a:pt x="5724003" y="3152140"/>
                    <a:pt x="6315892" y="3173730"/>
                    <a:pt x="6905513" y="3167380"/>
                  </a:cubicBezTo>
                  <a:cubicBezTo>
                    <a:pt x="6910049" y="3167380"/>
                    <a:pt x="6907781" y="3168650"/>
                    <a:pt x="6905513" y="3168650"/>
                  </a:cubicBezTo>
                  <a:cubicBezTo>
                    <a:pt x="7098274" y="3164840"/>
                    <a:pt x="7377211" y="3162300"/>
                    <a:pt x="7606256" y="3164840"/>
                  </a:cubicBezTo>
                  <a:lnTo>
                    <a:pt x="7801285" y="3157220"/>
                  </a:lnTo>
                  <a:cubicBezTo>
                    <a:pt x="8238965" y="3162300"/>
                    <a:pt x="8681181" y="3164840"/>
                    <a:pt x="8933810" y="3164840"/>
                  </a:cubicBezTo>
                  <a:lnTo>
                    <a:pt x="9572620" y="3164840"/>
                  </a:lnTo>
                  <a:cubicBezTo>
                    <a:pt x="9568810" y="3166110"/>
                    <a:pt x="9557380" y="3167380"/>
                    <a:pt x="9533250" y="3168650"/>
                  </a:cubicBezTo>
                  <a:cubicBezTo>
                    <a:pt x="9552300" y="3169920"/>
                    <a:pt x="9624691" y="3169920"/>
                    <a:pt x="9660250" y="3166110"/>
                  </a:cubicBezTo>
                  <a:cubicBezTo>
                    <a:pt x="9665330" y="3166110"/>
                    <a:pt x="9670410" y="3164840"/>
                    <a:pt x="9674220" y="3164840"/>
                  </a:cubicBezTo>
                  <a:lnTo>
                    <a:pt x="9699620" y="3164840"/>
                  </a:lnTo>
                  <a:lnTo>
                    <a:pt x="9699620" y="3149600"/>
                  </a:lnTo>
                  <a:cubicBezTo>
                    <a:pt x="9707241" y="3145790"/>
                    <a:pt x="9693270" y="3147060"/>
                    <a:pt x="9699620" y="3139440"/>
                  </a:cubicBezTo>
                  <a:lnTo>
                    <a:pt x="9699620" y="2833370"/>
                  </a:lnTo>
                  <a:cubicBezTo>
                    <a:pt x="9704700" y="2852420"/>
                    <a:pt x="9697080" y="2915920"/>
                    <a:pt x="9705970" y="2907030"/>
                  </a:cubicBezTo>
                  <a:cubicBezTo>
                    <a:pt x="9709780" y="2862580"/>
                    <a:pt x="9703430" y="2843530"/>
                    <a:pt x="9699620" y="2833370"/>
                  </a:cubicBezTo>
                  <a:cubicBezTo>
                    <a:pt x="9699620" y="2651760"/>
                    <a:pt x="9700891" y="2468880"/>
                    <a:pt x="9700891" y="2287270"/>
                  </a:cubicBezTo>
                  <a:cubicBezTo>
                    <a:pt x="9702160" y="2171700"/>
                    <a:pt x="9702160" y="2130963"/>
                    <a:pt x="9703430" y="2101602"/>
                  </a:cubicBezTo>
                  <a:cubicBezTo>
                    <a:pt x="9709780" y="2226310"/>
                    <a:pt x="9704700" y="2514600"/>
                    <a:pt x="9703430" y="2797810"/>
                  </a:cubicBezTo>
                  <a:cubicBezTo>
                    <a:pt x="9707241" y="2811780"/>
                    <a:pt x="9708510" y="2760980"/>
                    <a:pt x="9712320" y="2796540"/>
                  </a:cubicBezTo>
                  <a:cubicBezTo>
                    <a:pt x="9717400" y="2678430"/>
                    <a:pt x="9702160" y="2580640"/>
                    <a:pt x="9709780" y="2473960"/>
                  </a:cubicBezTo>
                  <a:lnTo>
                    <a:pt x="9713591" y="2487930"/>
                  </a:lnTo>
                  <a:cubicBezTo>
                    <a:pt x="9716130" y="2410460"/>
                    <a:pt x="9703430" y="2472690"/>
                    <a:pt x="9708510" y="2391410"/>
                  </a:cubicBezTo>
                  <a:cubicBezTo>
                    <a:pt x="9713591" y="2362200"/>
                    <a:pt x="9714860" y="2402840"/>
                    <a:pt x="9716130" y="2387600"/>
                  </a:cubicBezTo>
                  <a:close/>
                  <a:moveTo>
                    <a:pt x="9243691" y="3138170"/>
                  </a:moveTo>
                  <a:lnTo>
                    <a:pt x="9271630" y="3138170"/>
                  </a:lnTo>
                  <a:cubicBezTo>
                    <a:pt x="9265280" y="3136900"/>
                    <a:pt x="9256391" y="3136900"/>
                    <a:pt x="9243691" y="3138170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7908" y="5396109"/>
            <a:ext cx="10275455" cy="1836201"/>
            <a:chOff x="0" y="0"/>
            <a:chExt cx="11541723" cy="2062480"/>
          </a:xfrm>
        </p:grpSpPr>
        <p:sp>
          <p:nvSpPr>
            <p:cNvPr id="14" name="Freeform 14"/>
            <p:cNvSpPr/>
            <p:nvPr/>
          </p:nvSpPr>
          <p:spPr>
            <a:xfrm>
              <a:off x="1270" y="-10160"/>
              <a:ext cx="11537913" cy="2086610"/>
            </a:xfrm>
            <a:custGeom>
              <a:avLst/>
              <a:gdLst/>
              <a:ahLst/>
              <a:cxnLst/>
              <a:rect l="l" t="t" r="r" b="b"/>
              <a:pathLst>
                <a:path w="11537913" h="2086610">
                  <a:moveTo>
                    <a:pt x="11535374" y="1272540"/>
                  </a:moveTo>
                  <a:cubicBezTo>
                    <a:pt x="11534103" y="1107440"/>
                    <a:pt x="11537913" y="1041717"/>
                    <a:pt x="11527753" y="1041717"/>
                  </a:cubicBezTo>
                  <a:cubicBezTo>
                    <a:pt x="11536644" y="1041717"/>
                    <a:pt x="11527753" y="1041717"/>
                    <a:pt x="11536644" y="1041717"/>
                  </a:cubicBezTo>
                  <a:cubicBezTo>
                    <a:pt x="11532834" y="1041717"/>
                    <a:pt x="11534103" y="1041717"/>
                    <a:pt x="11527753" y="1041717"/>
                  </a:cubicBezTo>
                  <a:lnTo>
                    <a:pt x="11527753" y="1041717"/>
                  </a:lnTo>
                  <a:cubicBezTo>
                    <a:pt x="11530294" y="1041717"/>
                    <a:pt x="11531563" y="1041717"/>
                    <a:pt x="11525213" y="1041717"/>
                  </a:cubicBezTo>
                  <a:cubicBezTo>
                    <a:pt x="11525213" y="1041717"/>
                    <a:pt x="11523944" y="1041717"/>
                    <a:pt x="11523944" y="1041717"/>
                  </a:cubicBezTo>
                  <a:cubicBezTo>
                    <a:pt x="11521403" y="1041717"/>
                    <a:pt x="11520134" y="1041717"/>
                    <a:pt x="11518863" y="1041717"/>
                  </a:cubicBezTo>
                  <a:cubicBezTo>
                    <a:pt x="11517594" y="1041717"/>
                    <a:pt x="11520134" y="1041717"/>
                    <a:pt x="11520134" y="1041717"/>
                  </a:cubicBezTo>
                  <a:cubicBezTo>
                    <a:pt x="11522674" y="1041717"/>
                    <a:pt x="11523944" y="1041717"/>
                    <a:pt x="11521403" y="1041717"/>
                  </a:cubicBezTo>
                  <a:cubicBezTo>
                    <a:pt x="11521403" y="1041717"/>
                    <a:pt x="11522674" y="1041717"/>
                    <a:pt x="11522674" y="1041717"/>
                  </a:cubicBezTo>
                  <a:cubicBezTo>
                    <a:pt x="11518863" y="1041717"/>
                    <a:pt x="11516324" y="1041717"/>
                    <a:pt x="11518863" y="1041717"/>
                  </a:cubicBezTo>
                  <a:lnTo>
                    <a:pt x="11513784" y="1041717"/>
                  </a:lnTo>
                  <a:lnTo>
                    <a:pt x="11513784" y="1041717"/>
                  </a:lnTo>
                  <a:cubicBezTo>
                    <a:pt x="11516324" y="1041717"/>
                    <a:pt x="11518863" y="974090"/>
                    <a:pt x="11518863" y="783590"/>
                  </a:cubicBezTo>
                  <a:cubicBezTo>
                    <a:pt x="11518863" y="548640"/>
                    <a:pt x="11518863" y="311150"/>
                    <a:pt x="11520134" y="74930"/>
                  </a:cubicBezTo>
                  <a:lnTo>
                    <a:pt x="11520134" y="17780"/>
                  </a:lnTo>
                  <a:lnTo>
                    <a:pt x="11479494" y="17780"/>
                  </a:lnTo>
                  <a:lnTo>
                    <a:pt x="11479494" y="52070"/>
                  </a:lnTo>
                  <a:lnTo>
                    <a:pt x="11485844" y="52070"/>
                  </a:lnTo>
                  <a:lnTo>
                    <a:pt x="11485844" y="74930"/>
                  </a:lnTo>
                  <a:cubicBezTo>
                    <a:pt x="11485844" y="100330"/>
                    <a:pt x="11487113" y="127000"/>
                    <a:pt x="11487113" y="153670"/>
                  </a:cubicBezTo>
                  <a:cubicBezTo>
                    <a:pt x="11487113" y="191770"/>
                    <a:pt x="11487113" y="231140"/>
                    <a:pt x="11488384" y="270510"/>
                  </a:cubicBezTo>
                  <a:lnTo>
                    <a:pt x="11488384" y="508000"/>
                  </a:lnTo>
                  <a:cubicBezTo>
                    <a:pt x="11488384" y="661670"/>
                    <a:pt x="11489653" y="815340"/>
                    <a:pt x="11494734" y="965200"/>
                  </a:cubicBezTo>
                  <a:lnTo>
                    <a:pt x="11489653" y="955040"/>
                  </a:lnTo>
                  <a:cubicBezTo>
                    <a:pt x="11492194" y="993140"/>
                    <a:pt x="11492194" y="1033780"/>
                    <a:pt x="11493463" y="1041717"/>
                  </a:cubicBezTo>
                  <a:cubicBezTo>
                    <a:pt x="11493463" y="1041717"/>
                    <a:pt x="11494734" y="1041717"/>
                    <a:pt x="11494734" y="1041717"/>
                  </a:cubicBezTo>
                  <a:cubicBezTo>
                    <a:pt x="11496003" y="1041717"/>
                    <a:pt x="11490924" y="1041717"/>
                    <a:pt x="11494734" y="1041717"/>
                  </a:cubicBezTo>
                  <a:lnTo>
                    <a:pt x="11492194" y="1041717"/>
                  </a:lnTo>
                  <a:cubicBezTo>
                    <a:pt x="11490924" y="1041717"/>
                    <a:pt x="11492194" y="1041717"/>
                    <a:pt x="11493463" y="1041717"/>
                  </a:cubicBezTo>
                  <a:cubicBezTo>
                    <a:pt x="11493463" y="1041717"/>
                    <a:pt x="11492194" y="1041717"/>
                    <a:pt x="11493463" y="1041717"/>
                  </a:cubicBezTo>
                  <a:cubicBezTo>
                    <a:pt x="11492194" y="1041717"/>
                    <a:pt x="11496003" y="1041717"/>
                    <a:pt x="11496003" y="1041717"/>
                  </a:cubicBezTo>
                  <a:lnTo>
                    <a:pt x="11490924" y="1041717"/>
                  </a:lnTo>
                  <a:cubicBezTo>
                    <a:pt x="11508703" y="1041717"/>
                    <a:pt x="11475684" y="1041717"/>
                    <a:pt x="11494734" y="1041717"/>
                  </a:cubicBezTo>
                  <a:lnTo>
                    <a:pt x="11488384" y="1041717"/>
                  </a:lnTo>
                  <a:cubicBezTo>
                    <a:pt x="11498544" y="1041717"/>
                    <a:pt x="11484574" y="1041717"/>
                    <a:pt x="11501084" y="1041717"/>
                  </a:cubicBezTo>
                  <a:lnTo>
                    <a:pt x="11496003" y="1041717"/>
                  </a:lnTo>
                  <a:cubicBezTo>
                    <a:pt x="11517594" y="1041717"/>
                    <a:pt x="11485844" y="1041717"/>
                    <a:pt x="11499813" y="1041717"/>
                  </a:cubicBezTo>
                  <a:lnTo>
                    <a:pt x="11496003" y="1041717"/>
                  </a:lnTo>
                  <a:cubicBezTo>
                    <a:pt x="11498544" y="1041717"/>
                    <a:pt x="11501084" y="1041717"/>
                    <a:pt x="11497274" y="1041717"/>
                  </a:cubicBezTo>
                  <a:cubicBezTo>
                    <a:pt x="11497274" y="1041717"/>
                    <a:pt x="11496003" y="1041717"/>
                    <a:pt x="11494734" y="1041717"/>
                  </a:cubicBezTo>
                  <a:cubicBezTo>
                    <a:pt x="11479494" y="1207770"/>
                    <a:pt x="11496003" y="1485900"/>
                    <a:pt x="11496003" y="1750060"/>
                  </a:cubicBezTo>
                  <a:lnTo>
                    <a:pt x="11488384" y="1719580"/>
                  </a:lnTo>
                  <a:cubicBezTo>
                    <a:pt x="11490924" y="1757680"/>
                    <a:pt x="11492194" y="1807210"/>
                    <a:pt x="11492194" y="1860550"/>
                  </a:cubicBezTo>
                  <a:lnTo>
                    <a:pt x="11492194" y="2021840"/>
                  </a:lnTo>
                  <a:cubicBezTo>
                    <a:pt x="11488384" y="2021840"/>
                    <a:pt x="11485844" y="2020570"/>
                    <a:pt x="11480763" y="2020570"/>
                  </a:cubicBezTo>
                  <a:lnTo>
                    <a:pt x="11478224" y="2021840"/>
                  </a:lnTo>
                  <a:lnTo>
                    <a:pt x="11466794" y="2026920"/>
                  </a:lnTo>
                  <a:lnTo>
                    <a:pt x="11459174" y="2026920"/>
                  </a:lnTo>
                  <a:cubicBezTo>
                    <a:pt x="11438853" y="2021840"/>
                    <a:pt x="11442663" y="2024380"/>
                    <a:pt x="11433774" y="2019300"/>
                  </a:cubicBezTo>
                  <a:cubicBezTo>
                    <a:pt x="11329634" y="2018030"/>
                    <a:pt x="11315663" y="2007870"/>
                    <a:pt x="11242003" y="2002790"/>
                  </a:cubicBezTo>
                  <a:cubicBezTo>
                    <a:pt x="11242003" y="2002790"/>
                    <a:pt x="11243274" y="2002790"/>
                    <a:pt x="11242003" y="2004060"/>
                  </a:cubicBezTo>
                  <a:cubicBezTo>
                    <a:pt x="11191203" y="2012950"/>
                    <a:pt x="11121353" y="2007870"/>
                    <a:pt x="11080713" y="2006600"/>
                  </a:cubicBezTo>
                  <a:lnTo>
                    <a:pt x="11064203" y="2002790"/>
                  </a:lnTo>
                  <a:cubicBezTo>
                    <a:pt x="11040074" y="1993900"/>
                    <a:pt x="10946094" y="2019300"/>
                    <a:pt x="10977844" y="2005330"/>
                  </a:cubicBezTo>
                  <a:cubicBezTo>
                    <a:pt x="10767024" y="2009140"/>
                    <a:pt x="10525724" y="2009140"/>
                    <a:pt x="10023523" y="2009140"/>
                  </a:cubicBezTo>
                  <a:cubicBezTo>
                    <a:pt x="9950567" y="2015490"/>
                    <a:pt x="9625069" y="2009140"/>
                    <a:pt x="9740115" y="2019300"/>
                  </a:cubicBezTo>
                  <a:cubicBezTo>
                    <a:pt x="9611039" y="2006600"/>
                    <a:pt x="9223809" y="2004060"/>
                    <a:pt x="9080703" y="2004060"/>
                  </a:cubicBezTo>
                  <a:cubicBezTo>
                    <a:pt x="9086315" y="2002790"/>
                    <a:pt x="9091927" y="2001520"/>
                    <a:pt x="9114374" y="2001520"/>
                  </a:cubicBezTo>
                  <a:cubicBezTo>
                    <a:pt x="8836580" y="1985010"/>
                    <a:pt x="8783265" y="2016760"/>
                    <a:pt x="8522306" y="1996440"/>
                  </a:cubicBezTo>
                  <a:cubicBezTo>
                    <a:pt x="8480215" y="2010410"/>
                    <a:pt x="8048090" y="1992630"/>
                    <a:pt x="7899371" y="2007870"/>
                  </a:cubicBezTo>
                  <a:cubicBezTo>
                    <a:pt x="7868505" y="2005330"/>
                    <a:pt x="7857281" y="2001520"/>
                    <a:pt x="7868505" y="2000250"/>
                  </a:cubicBezTo>
                  <a:cubicBezTo>
                    <a:pt x="7397095" y="1997710"/>
                    <a:pt x="6877982" y="1996440"/>
                    <a:pt x="6482335" y="1993900"/>
                  </a:cubicBezTo>
                  <a:cubicBezTo>
                    <a:pt x="6142807" y="2006600"/>
                    <a:pt x="5660173" y="1988820"/>
                    <a:pt x="5365542" y="2005330"/>
                  </a:cubicBezTo>
                  <a:cubicBezTo>
                    <a:pt x="5124224" y="2001520"/>
                    <a:pt x="4731383" y="1995170"/>
                    <a:pt x="4394661" y="2001520"/>
                  </a:cubicBezTo>
                  <a:lnTo>
                    <a:pt x="4428333" y="1998980"/>
                  </a:lnTo>
                  <a:cubicBezTo>
                    <a:pt x="4046715" y="2000250"/>
                    <a:pt x="3569693" y="2000250"/>
                    <a:pt x="3308734" y="2011680"/>
                  </a:cubicBezTo>
                  <a:cubicBezTo>
                    <a:pt x="3196494" y="1995170"/>
                    <a:pt x="3030939" y="1998980"/>
                    <a:pt x="2865384" y="1993900"/>
                  </a:cubicBezTo>
                  <a:cubicBezTo>
                    <a:pt x="2610037" y="2001520"/>
                    <a:pt x="2096536" y="1998980"/>
                    <a:pt x="1706501" y="2006600"/>
                  </a:cubicBezTo>
                  <a:cubicBezTo>
                    <a:pt x="1647574" y="1998980"/>
                    <a:pt x="1386615" y="2010410"/>
                    <a:pt x="1366973" y="1998980"/>
                  </a:cubicBezTo>
                  <a:cubicBezTo>
                    <a:pt x="1004570" y="2006600"/>
                    <a:pt x="814070" y="2010410"/>
                    <a:pt x="617220" y="2011680"/>
                  </a:cubicBezTo>
                  <a:lnTo>
                    <a:pt x="318770" y="2011680"/>
                  </a:lnTo>
                  <a:lnTo>
                    <a:pt x="168910" y="2010410"/>
                  </a:lnTo>
                  <a:lnTo>
                    <a:pt x="93980" y="2009140"/>
                  </a:lnTo>
                  <a:lnTo>
                    <a:pt x="58420" y="2009140"/>
                  </a:lnTo>
                  <a:lnTo>
                    <a:pt x="45720" y="2007870"/>
                  </a:lnTo>
                  <a:lnTo>
                    <a:pt x="48260" y="2007870"/>
                  </a:lnTo>
                  <a:cubicBezTo>
                    <a:pt x="52070" y="1865630"/>
                    <a:pt x="55880" y="1725930"/>
                    <a:pt x="58420" y="1591310"/>
                  </a:cubicBezTo>
                  <a:cubicBezTo>
                    <a:pt x="55880" y="1567180"/>
                    <a:pt x="53340" y="1543050"/>
                    <a:pt x="49530" y="1517650"/>
                  </a:cubicBezTo>
                  <a:cubicBezTo>
                    <a:pt x="46990" y="1352550"/>
                    <a:pt x="45720" y="1169670"/>
                    <a:pt x="45720" y="1041717"/>
                  </a:cubicBezTo>
                  <a:cubicBezTo>
                    <a:pt x="46990" y="1041717"/>
                    <a:pt x="48260" y="1041717"/>
                    <a:pt x="45720" y="1041717"/>
                  </a:cubicBezTo>
                  <a:lnTo>
                    <a:pt x="45720" y="1041717"/>
                  </a:lnTo>
                  <a:lnTo>
                    <a:pt x="48260" y="1041717"/>
                  </a:lnTo>
                  <a:lnTo>
                    <a:pt x="49530" y="1041717"/>
                  </a:lnTo>
                  <a:cubicBezTo>
                    <a:pt x="50800" y="1041717"/>
                    <a:pt x="53340" y="1041717"/>
                    <a:pt x="54610" y="1041717"/>
                  </a:cubicBezTo>
                  <a:lnTo>
                    <a:pt x="54610" y="1041717"/>
                  </a:lnTo>
                  <a:lnTo>
                    <a:pt x="54610" y="1041717"/>
                  </a:lnTo>
                  <a:cubicBezTo>
                    <a:pt x="55880" y="1041717"/>
                    <a:pt x="57150" y="1041717"/>
                    <a:pt x="57150" y="1041717"/>
                  </a:cubicBezTo>
                  <a:lnTo>
                    <a:pt x="57150" y="1041717"/>
                  </a:lnTo>
                  <a:cubicBezTo>
                    <a:pt x="58420" y="1041717"/>
                    <a:pt x="59690" y="1041717"/>
                    <a:pt x="58420" y="1041717"/>
                  </a:cubicBezTo>
                  <a:cubicBezTo>
                    <a:pt x="69850" y="1041717"/>
                    <a:pt x="57150" y="1041717"/>
                    <a:pt x="57150" y="1041717"/>
                  </a:cubicBezTo>
                  <a:lnTo>
                    <a:pt x="57150" y="1041717"/>
                  </a:lnTo>
                  <a:cubicBezTo>
                    <a:pt x="57150" y="1041717"/>
                    <a:pt x="59690" y="1041717"/>
                    <a:pt x="63500" y="1041717"/>
                  </a:cubicBezTo>
                  <a:cubicBezTo>
                    <a:pt x="50800" y="1041717"/>
                    <a:pt x="64770" y="1041717"/>
                    <a:pt x="54610" y="1041717"/>
                  </a:cubicBezTo>
                  <a:lnTo>
                    <a:pt x="54610" y="1041717"/>
                  </a:lnTo>
                  <a:cubicBezTo>
                    <a:pt x="57150" y="1041717"/>
                    <a:pt x="58420" y="1041717"/>
                    <a:pt x="59690" y="1041717"/>
                  </a:cubicBezTo>
                  <a:cubicBezTo>
                    <a:pt x="62230" y="1041717"/>
                    <a:pt x="63500" y="1041717"/>
                    <a:pt x="66040" y="1041717"/>
                  </a:cubicBezTo>
                  <a:cubicBezTo>
                    <a:pt x="53340" y="1041717"/>
                    <a:pt x="71120" y="1041717"/>
                    <a:pt x="54610" y="1041717"/>
                  </a:cubicBezTo>
                  <a:cubicBezTo>
                    <a:pt x="58420" y="1041717"/>
                    <a:pt x="64770" y="1041717"/>
                    <a:pt x="58420" y="1041717"/>
                  </a:cubicBezTo>
                  <a:lnTo>
                    <a:pt x="60960" y="1041717"/>
                  </a:lnTo>
                  <a:cubicBezTo>
                    <a:pt x="59690" y="1041717"/>
                    <a:pt x="59690" y="1041717"/>
                    <a:pt x="48260" y="1041717"/>
                  </a:cubicBezTo>
                  <a:cubicBezTo>
                    <a:pt x="64770" y="1041717"/>
                    <a:pt x="60960" y="1041717"/>
                    <a:pt x="66040" y="1041717"/>
                  </a:cubicBezTo>
                  <a:cubicBezTo>
                    <a:pt x="58420" y="1041717"/>
                    <a:pt x="60960" y="1041717"/>
                    <a:pt x="53340" y="1041717"/>
                  </a:cubicBezTo>
                  <a:cubicBezTo>
                    <a:pt x="60960" y="1041717"/>
                    <a:pt x="50800" y="1041717"/>
                    <a:pt x="60960" y="1041717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2342" y="58420"/>
                    <a:pt x="1282793" y="72390"/>
                    <a:pt x="1518498" y="63500"/>
                  </a:cubicBezTo>
                  <a:lnTo>
                    <a:pt x="1532528" y="66040"/>
                  </a:lnTo>
                  <a:lnTo>
                    <a:pt x="1681246" y="62230"/>
                  </a:lnTo>
                  <a:cubicBezTo>
                    <a:pt x="1678440" y="64770"/>
                    <a:pt x="1672828" y="69850"/>
                    <a:pt x="1627932" y="69850"/>
                  </a:cubicBezTo>
                  <a:cubicBezTo>
                    <a:pt x="3440616" y="73660"/>
                    <a:pt x="5309421" y="55880"/>
                    <a:pt x="7169808" y="58420"/>
                  </a:cubicBezTo>
                  <a:lnTo>
                    <a:pt x="7099657" y="62230"/>
                  </a:lnTo>
                  <a:lnTo>
                    <a:pt x="7461633" y="55880"/>
                  </a:lnTo>
                  <a:cubicBezTo>
                    <a:pt x="7458827" y="57150"/>
                    <a:pt x="7441991" y="58420"/>
                    <a:pt x="7425155" y="59690"/>
                  </a:cubicBezTo>
                  <a:cubicBezTo>
                    <a:pt x="7888147" y="66040"/>
                    <a:pt x="8367975" y="55880"/>
                    <a:pt x="8816937" y="57150"/>
                  </a:cubicBezTo>
                  <a:cubicBezTo>
                    <a:pt x="8814131" y="58420"/>
                    <a:pt x="8746787" y="62230"/>
                    <a:pt x="8808519" y="64770"/>
                  </a:cubicBezTo>
                  <a:cubicBezTo>
                    <a:pt x="9142435" y="54610"/>
                    <a:pt x="9344467" y="77470"/>
                    <a:pt x="9510022" y="57150"/>
                  </a:cubicBezTo>
                  <a:cubicBezTo>
                    <a:pt x="9526858" y="58420"/>
                    <a:pt x="9535277" y="62230"/>
                    <a:pt x="9501604" y="64770"/>
                  </a:cubicBezTo>
                  <a:cubicBezTo>
                    <a:pt x="10430394" y="58420"/>
                    <a:pt x="10905453" y="58420"/>
                    <a:pt x="11328363" y="62230"/>
                  </a:cubicBezTo>
                  <a:cubicBezTo>
                    <a:pt x="11376624" y="59690"/>
                    <a:pt x="11427424" y="58420"/>
                    <a:pt x="11478224" y="55880"/>
                  </a:cubicBezTo>
                  <a:lnTo>
                    <a:pt x="11478224" y="20320"/>
                  </a:lnTo>
                  <a:cubicBezTo>
                    <a:pt x="11200094" y="19050"/>
                    <a:pt x="10920694" y="19050"/>
                    <a:pt x="10641294" y="17780"/>
                  </a:cubicBezTo>
                  <a:cubicBezTo>
                    <a:pt x="8830968" y="12700"/>
                    <a:pt x="7108076" y="0"/>
                    <a:pt x="5191569" y="24130"/>
                  </a:cubicBezTo>
                  <a:cubicBezTo>
                    <a:pt x="5194375" y="22860"/>
                    <a:pt x="5177539" y="21590"/>
                    <a:pt x="5228047" y="20320"/>
                  </a:cubicBezTo>
                  <a:cubicBezTo>
                    <a:pt x="4675262" y="24130"/>
                    <a:pt x="4172986" y="17780"/>
                    <a:pt x="3651068" y="21590"/>
                  </a:cubicBezTo>
                  <a:lnTo>
                    <a:pt x="3653874" y="20320"/>
                  </a:lnTo>
                  <a:cubicBezTo>
                    <a:pt x="2368720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41717"/>
                    <a:pt x="20320" y="1041717"/>
                  </a:cubicBezTo>
                  <a:cubicBezTo>
                    <a:pt x="26670" y="1041717"/>
                    <a:pt x="8890" y="1041717"/>
                    <a:pt x="13970" y="1041717"/>
                  </a:cubicBezTo>
                  <a:cubicBezTo>
                    <a:pt x="7620" y="1041717"/>
                    <a:pt x="21590" y="1041717"/>
                    <a:pt x="25400" y="1041717"/>
                  </a:cubicBezTo>
                  <a:cubicBezTo>
                    <a:pt x="20320" y="1041717"/>
                    <a:pt x="13970" y="1041717"/>
                    <a:pt x="15240" y="1096010"/>
                  </a:cubicBezTo>
                  <a:lnTo>
                    <a:pt x="19050" y="1083310"/>
                  </a:lnTo>
                  <a:cubicBezTo>
                    <a:pt x="13970" y="1132840"/>
                    <a:pt x="15240" y="1187450"/>
                    <a:pt x="19050" y="1239520"/>
                  </a:cubicBezTo>
                  <a:cubicBezTo>
                    <a:pt x="17780" y="1300480"/>
                    <a:pt x="17780" y="1362710"/>
                    <a:pt x="19050" y="1424940"/>
                  </a:cubicBezTo>
                  <a:cubicBezTo>
                    <a:pt x="19050" y="1426210"/>
                    <a:pt x="19050" y="1428750"/>
                    <a:pt x="17780" y="1430020"/>
                  </a:cubicBezTo>
                  <a:lnTo>
                    <a:pt x="16510" y="1417320"/>
                  </a:lnTo>
                  <a:cubicBezTo>
                    <a:pt x="12700" y="1441450"/>
                    <a:pt x="15240" y="1469390"/>
                    <a:pt x="19050" y="1497330"/>
                  </a:cubicBezTo>
                  <a:cubicBezTo>
                    <a:pt x="19050" y="1521460"/>
                    <a:pt x="20320" y="1544320"/>
                    <a:pt x="20320" y="1568450"/>
                  </a:cubicBezTo>
                  <a:lnTo>
                    <a:pt x="24130" y="1764030"/>
                  </a:lnTo>
                  <a:cubicBezTo>
                    <a:pt x="21590" y="1813560"/>
                    <a:pt x="34290" y="1936750"/>
                    <a:pt x="15240" y="1940560"/>
                  </a:cubicBezTo>
                  <a:cubicBezTo>
                    <a:pt x="15240" y="1897380"/>
                    <a:pt x="6350" y="2007870"/>
                    <a:pt x="1270" y="1911350"/>
                  </a:cubicBezTo>
                  <a:cubicBezTo>
                    <a:pt x="0" y="1922780"/>
                    <a:pt x="0" y="1950720"/>
                    <a:pt x="0" y="1979930"/>
                  </a:cubicBezTo>
                  <a:cubicBezTo>
                    <a:pt x="0" y="1988820"/>
                    <a:pt x="1270" y="1997710"/>
                    <a:pt x="1270" y="2005330"/>
                  </a:cubicBezTo>
                  <a:cubicBezTo>
                    <a:pt x="2540" y="2023110"/>
                    <a:pt x="5080" y="2035810"/>
                    <a:pt x="7620" y="2032000"/>
                  </a:cubicBezTo>
                  <a:cubicBezTo>
                    <a:pt x="17780" y="2042160"/>
                    <a:pt x="25400" y="2086610"/>
                    <a:pt x="33020" y="2025650"/>
                  </a:cubicBezTo>
                  <a:lnTo>
                    <a:pt x="60960" y="2025650"/>
                  </a:lnTo>
                  <a:cubicBezTo>
                    <a:pt x="91440" y="2025650"/>
                    <a:pt x="121920" y="2025650"/>
                    <a:pt x="152400" y="2026920"/>
                  </a:cubicBezTo>
                  <a:cubicBezTo>
                    <a:pt x="194310" y="2028190"/>
                    <a:pt x="234950" y="2029460"/>
                    <a:pt x="273050" y="2030730"/>
                  </a:cubicBezTo>
                  <a:cubicBezTo>
                    <a:pt x="991870" y="2057400"/>
                    <a:pt x="2486572" y="2040890"/>
                    <a:pt x="4074775" y="2024380"/>
                  </a:cubicBezTo>
                  <a:cubicBezTo>
                    <a:pt x="5421662" y="2033270"/>
                    <a:pt x="6768548" y="2012950"/>
                    <a:pt x="8078956" y="2025650"/>
                  </a:cubicBezTo>
                  <a:cubicBezTo>
                    <a:pt x="7355004" y="2028190"/>
                    <a:pt x="6639471" y="2033270"/>
                    <a:pt x="5893072" y="2037080"/>
                  </a:cubicBezTo>
                  <a:cubicBezTo>
                    <a:pt x="5909908" y="2035810"/>
                    <a:pt x="5918326" y="2034540"/>
                    <a:pt x="5935162" y="2033270"/>
                  </a:cubicBezTo>
                  <a:cubicBezTo>
                    <a:pt x="5879042" y="2035810"/>
                    <a:pt x="5817309" y="2039620"/>
                    <a:pt x="5752771" y="2038350"/>
                  </a:cubicBezTo>
                  <a:cubicBezTo>
                    <a:pt x="5735935" y="2037080"/>
                    <a:pt x="5769607" y="2035810"/>
                    <a:pt x="5792055" y="2034540"/>
                  </a:cubicBezTo>
                  <a:cubicBezTo>
                    <a:pt x="5545126" y="2024380"/>
                    <a:pt x="5070910" y="2040890"/>
                    <a:pt x="4916579" y="2033270"/>
                  </a:cubicBezTo>
                  <a:cubicBezTo>
                    <a:pt x="4846429" y="2034540"/>
                    <a:pt x="4815563" y="2038350"/>
                    <a:pt x="4854847" y="2042160"/>
                  </a:cubicBezTo>
                  <a:cubicBezTo>
                    <a:pt x="3945699" y="2044700"/>
                    <a:pt x="2972012" y="2047240"/>
                    <a:pt x="2043222" y="2054860"/>
                  </a:cubicBezTo>
                  <a:cubicBezTo>
                    <a:pt x="1998326" y="2053590"/>
                    <a:pt x="1989908" y="2051050"/>
                    <a:pt x="2003938" y="2047240"/>
                  </a:cubicBezTo>
                  <a:cubicBezTo>
                    <a:pt x="1212642" y="2063750"/>
                    <a:pt x="735330" y="2057400"/>
                    <a:pt x="368300" y="2054860"/>
                  </a:cubicBezTo>
                  <a:cubicBezTo>
                    <a:pt x="354330" y="2058670"/>
                    <a:pt x="405130" y="2059940"/>
                    <a:pt x="369570" y="2063750"/>
                  </a:cubicBezTo>
                  <a:cubicBezTo>
                    <a:pt x="487680" y="2068830"/>
                    <a:pt x="585470" y="2053590"/>
                    <a:pt x="692150" y="2061210"/>
                  </a:cubicBezTo>
                  <a:lnTo>
                    <a:pt x="678180" y="2065020"/>
                  </a:lnTo>
                  <a:cubicBezTo>
                    <a:pt x="755650" y="2067560"/>
                    <a:pt x="693420" y="2054860"/>
                    <a:pt x="774700" y="2059940"/>
                  </a:cubicBezTo>
                  <a:cubicBezTo>
                    <a:pt x="806450" y="2063750"/>
                    <a:pt x="767080" y="2065020"/>
                    <a:pt x="781050" y="2066290"/>
                  </a:cubicBezTo>
                  <a:cubicBezTo>
                    <a:pt x="946150" y="2065020"/>
                    <a:pt x="1229479" y="2068830"/>
                    <a:pt x="1574618" y="2058670"/>
                  </a:cubicBezTo>
                  <a:cubicBezTo>
                    <a:pt x="1658799" y="2067560"/>
                    <a:pt x="1967460" y="2058670"/>
                    <a:pt x="2102149" y="2067560"/>
                  </a:cubicBezTo>
                  <a:cubicBezTo>
                    <a:pt x="2197553" y="2063750"/>
                    <a:pt x="2290151" y="2065020"/>
                    <a:pt x="2326630" y="2058670"/>
                  </a:cubicBezTo>
                  <a:cubicBezTo>
                    <a:pt x="3606171" y="2063750"/>
                    <a:pt x="4913773" y="2054860"/>
                    <a:pt x="6224181" y="2054860"/>
                  </a:cubicBezTo>
                  <a:cubicBezTo>
                    <a:pt x="6838698" y="2037080"/>
                    <a:pt x="7571068" y="2058670"/>
                    <a:pt x="8300631" y="2052320"/>
                  </a:cubicBezTo>
                  <a:cubicBezTo>
                    <a:pt x="8306243" y="2052320"/>
                    <a:pt x="8303437" y="2053590"/>
                    <a:pt x="8300631" y="2053590"/>
                  </a:cubicBezTo>
                  <a:cubicBezTo>
                    <a:pt x="8539142" y="2049780"/>
                    <a:pt x="8884281" y="2047240"/>
                    <a:pt x="9167689" y="2049780"/>
                  </a:cubicBezTo>
                  <a:lnTo>
                    <a:pt x="9409006" y="2042160"/>
                  </a:lnTo>
                  <a:cubicBezTo>
                    <a:pt x="9950566" y="2047240"/>
                    <a:pt x="10497739" y="2049780"/>
                    <a:pt x="10753053" y="2049780"/>
                  </a:cubicBezTo>
                  <a:lnTo>
                    <a:pt x="11391863" y="2049780"/>
                  </a:lnTo>
                  <a:cubicBezTo>
                    <a:pt x="11388053" y="2051050"/>
                    <a:pt x="11376624" y="2052320"/>
                    <a:pt x="11352494" y="2053590"/>
                  </a:cubicBezTo>
                  <a:cubicBezTo>
                    <a:pt x="11371544" y="2054860"/>
                    <a:pt x="11443934" y="2054860"/>
                    <a:pt x="11479494" y="2051050"/>
                  </a:cubicBezTo>
                  <a:cubicBezTo>
                    <a:pt x="11484574" y="2051050"/>
                    <a:pt x="11489653" y="2049780"/>
                    <a:pt x="11493463" y="2049780"/>
                  </a:cubicBezTo>
                  <a:lnTo>
                    <a:pt x="11518863" y="2049780"/>
                  </a:lnTo>
                  <a:lnTo>
                    <a:pt x="11518863" y="2034540"/>
                  </a:lnTo>
                  <a:cubicBezTo>
                    <a:pt x="11526484" y="2030730"/>
                    <a:pt x="11512513" y="2032000"/>
                    <a:pt x="11518863" y="2024380"/>
                  </a:cubicBezTo>
                  <a:lnTo>
                    <a:pt x="11518863" y="1718310"/>
                  </a:lnTo>
                  <a:cubicBezTo>
                    <a:pt x="11523944" y="1737360"/>
                    <a:pt x="11516324" y="1800860"/>
                    <a:pt x="11525213" y="1791970"/>
                  </a:cubicBezTo>
                  <a:cubicBezTo>
                    <a:pt x="11529024" y="1747520"/>
                    <a:pt x="11522674" y="1728470"/>
                    <a:pt x="11518863" y="1718310"/>
                  </a:cubicBezTo>
                  <a:cubicBezTo>
                    <a:pt x="11518863" y="1536700"/>
                    <a:pt x="11520134" y="1353820"/>
                    <a:pt x="11520134" y="1172210"/>
                  </a:cubicBezTo>
                  <a:cubicBezTo>
                    <a:pt x="11521403" y="1056640"/>
                    <a:pt x="11521403" y="1041717"/>
                    <a:pt x="11522674" y="1041717"/>
                  </a:cubicBezTo>
                  <a:cubicBezTo>
                    <a:pt x="11529024" y="1111250"/>
                    <a:pt x="11523944" y="1399540"/>
                    <a:pt x="11522674" y="1682750"/>
                  </a:cubicBezTo>
                  <a:cubicBezTo>
                    <a:pt x="11526484" y="1696720"/>
                    <a:pt x="11527753" y="1645920"/>
                    <a:pt x="11531563" y="1681480"/>
                  </a:cubicBezTo>
                  <a:cubicBezTo>
                    <a:pt x="11536644" y="1563370"/>
                    <a:pt x="11521403" y="1465580"/>
                    <a:pt x="11529024" y="1358900"/>
                  </a:cubicBezTo>
                  <a:lnTo>
                    <a:pt x="11532834" y="1372870"/>
                  </a:lnTo>
                  <a:cubicBezTo>
                    <a:pt x="11535374" y="1295400"/>
                    <a:pt x="11522674" y="1357630"/>
                    <a:pt x="11527753" y="1276350"/>
                  </a:cubicBezTo>
                  <a:cubicBezTo>
                    <a:pt x="11532834" y="1247140"/>
                    <a:pt x="11534103" y="1287780"/>
                    <a:pt x="11535374" y="1272540"/>
                  </a:cubicBezTo>
                  <a:close/>
                  <a:moveTo>
                    <a:pt x="11062934" y="2023110"/>
                  </a:moveTo>
                  <a:lnTo>
                    <a:pt x="11090874" y="2023110"/>
                  </a:lnTo>
                  <a:cubicBezTo>
                    <a:pt x="11084524" y="2021840"/>
                    <a:pt x="11075634" y="2021840"/>
                    <a:pt x="11062934" y="2023110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24006" y="8518889"/>
            <a:ext cx="8253895" cy="69874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0" y="234955"/>
            <a:ext cx="18288000" cy="170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9"/>
              </a:lnSpc>
            </a:pPr>
            <a:r>
              <a:rPr lang="en-US" sz="9799">
                <a:solidFill>
                  <a:srgbClr val="F6F3E4"/>
                </a:solidFill>
                <a:latin typeface="Belleza"/>
              </a:rPr>
              <a:t>Preprocessing Data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306608" y="2782534"/>
            <a:ext cx="5784497" cy="1632542"/>
            <a:chOff x="0" y="0"/>
            <a:chExt cx="5628106" cy="15884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28105" cy="1588404"/>
            </a:xfrm>
            <a:custGeom>
              <a:avLst/>
              <a:gdLst/>
              <a:ahLst/>
              <a:cxnLst/>
              <a:rect l="l" t="t" r="r" b="b"/>
              <a:pathLst>
                <a:path w="5628105" h="1588404">
                  <a:moveTo>
                    <a:pt x="5628105" y="279400"/>
                  </a:moveTo>
                  <a:lnTo>
                    <a:pt x="5628105" y="0"/>
                  </a:lnTo>
                  <a:lnTo>
                    <a:pt x="0" y="0"/>
                  </a:lnTo>
                  <a:lnTo>
                    <a:pt x="0" y="1588404"/>
                  </a:lnTo>
                  <a:lnTo>
                    <a:pt x="5628105" y="1588404"/>
                  </a:lnTo>
                  <a:lnTo>
                    <a:pt x="5628105" y="279400"/>
                  </a:lnTo>
                  <a:close/>
                  <a:moveTo>
                    <a:pt x="5549366" y="279400"/>
                  </a:moveTo>
                  <a:lnTo>
                    <a:pt x="5549366" y="1509664"/>
                  </a:lnTo>
                  <a:lnTo>
                    <a:pt x="78740" y="1509664"/>
                  </a:lnTo>
                  <a:lnTo>
                    <a:pt x="78740" y="78740"/>
                  </a:lnTo>
                  <a:lnTo>
                    <a:pt x="5549366" y="78740"/>
                  </a:lnTo>
                  <a:lnTo>
                    <a:pt x="5549366" y="279400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5400000">
            <a:off x="10982846" y="2969176"/>
            <a:ext cx="1171175" cy="187013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503503" y="3029053"/>
            <a:ext cx="5446392" cy="108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>
                <a:solidFill>
                  <a:srgbClr val="000000"/>
                </a:solidFill>
                <a:latin typeface="Open Sans"/>
              </a:rPr>
              <a:t>Dataset has </a:t>
            </a:r>
            <a:r>
              <a:rPr lang="en-US" sz="3137">
                <a:solidFill>
                  <a:srgbClr val="000000"/>
                </a:solidFill>
                <a:latin typeface="Open Sans Bold"/>
              </a:rPr>
              <a:t>8652 </a:t>
            </a:r>
            <a:r>
              <a:rPr lang="en-US" sz="3137">
                <a:solidFill>
                  <a:srgbClr val="000000"/>
                </a:solidFill>
                <a:latin typeface="Open Sans"/>
              </a:rPr>
              <a:t>observations &amp; </a:t>
            </a:r>
            <a:r>
              <a:rPr lang="en-US" sz="3137">
                <a:solidFill>
                  <a:srgbClr val="000000"/>
                </a:solidFill>
                <a:latin typeface="Open Sans Bold"/>
              </a:rPr>
              <a:t>21</a:t>
            </a:r>
            <a:r>
              <a:rPr lang="en-US" sz="3137">
                <a:solidFill>
                  <a:srgbClr val="000000"/>
                </a:solidFill>
                <a:latin typeface="Open Sans"/>
              </a:rPr>
              <a:t> variables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57908" y="8297401"/>
            <a:ext cx="8786092" cy="1632542"/>
            <a:chOff x="0" y="0"/>
            <a:chExt cx="8548548" cy="15884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48548" cy="1588404"/>
            </a:xfrm>
            <a:custGeom>
              <a:avLst/>
              <a:gdLst/>
              <a:ahLst/>
              <a:cxnLst/>
              <a:rect l="l" t="t" r="r" b="b"/>
              <a:pathLst>
                <a:path w="8548548" h="1588404">
                  <a:moveTo>
                    <a:pt x="8548548" y="279400"/>
                  </a:moveTo>
                  <a:lnTo>
                    <a:pt x="8548548" y="0"/>
                  </a:lnTo>
                  <a:lnTo>
                    <a:pt x="0" y="0"/>
                  </a:lnTo>
                  <a:lnTo>
                    <a:pt x="0" y="1588404"/>
                  </a:lnTo>
                  <a:lnTo>
                    <a:pt x="8548548" y="1588404"/>
                  </a:lnTo>
                  <a:lnTo>
                    <a:pt x="8548548" y="279400"/>
                  </a:lnTo>
                  <a:close/>
                  <a:moveTo>
                    <a:pt x="8469808" y="279400"/>
                  </a:moveTo>
                  <a:lnTo>
                    <a:pt x="8469808" y="1509664"/>
                  </a:lnTo>
                  <a:lnTo>
                    <a:pt x="78740" y="1509664"/>
                  </a:lnTo>
                  <a:lnTo>
                    <a:pt x="78740" y="78740"/>
                  </a:lnTo>
                  <a:lnTo>
                    <a:pt x="8469808" y="78740"/>
                  </a:lnTo>
                  <a:lnTo>
                    <a:pt x="8469808" y="279400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61002">
            <a:off x="4292479" y="6638506"/>
            <a:ext cx="1171175" cy="1870139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66743" y="9204646"/>
            <a:ext cx="8777257" cy="52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dirty="0">
                <a:solidFill>
                  <a:srgbClr val="000000"/>
                </a:solidFill>
                <a:latin typeface="Open Sans"/>
              </a:rPr>
              <a:t>Dataset is of </a:t>
            </a:r>
            <a:r>
              <a:rPr lang="en-US" sz="3137" b="1" dirty="0">
                <a:solidFill>
                  <a:srgbClr val="000000"/>
                </a:solidFill>
                <a:latin typeface="Open Sans"/>
              </a:rPr>
              <a:t>"Data Frame"</a:t>
            </a:r>
            <a:r>
              <a:rPr lang="en-US" sz="3137" dirty="0">
                <a:solidFill>
                  <a:srgbClr val="000000"/>
                </a:solidFill>
                <a:latin typeface="Open Sans"/>
              </a:rPr>
              <a:t> type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5161" y="3671811"/>
            <a:ext cx="9874348" cy="1836201"/>
            <a:chOff x="0" y="0"/>
            <a:chExt cx="11091186" cy="2062480"/>
          </a:xfrm>
        </p:grpSpPr>
        <p:sp>
          <p:nvSpPr>
            <p:cNvPr id="3" name="Freeform 3"/>
            <p:cNvSpPr/>
            <p:nvPr/>
          </p:nvSpPr>
          <p:spPr>
            <a:xfrm>
              <a:off x="1270" y="-10160"/>
              <a:ext cx="11087376" cy="2086610"/>
            </a:xfrm>
            <a:custGeom>
              <a:avLst/>
              <a:gdLst/>
              <a:ahLst/>
              <a:cxnLst/>
              <a:rect l="l" t="t" r="r" b="b"/>
              <a:pathLst>
                <a:path w="11087376" h="2086610">
                  <a:moveTo>
                    <a:pt x="11084836" y="1272540"/>
                  </a:moveTo>
                  <a:cubicBezTo>
                    <a:pt x="11083567" y="1107440"/>
                    <a:pt x="11087376" y="1041717"/>
                    <a:pt x="11077217" y="1041717"/>
                  </a:cubicBezTo>
                  <a:cubicBezTo>
                    <a:pt x="11086107" y="1041717"/>
                    <a:pt x="11077217" y="1041717"/>
                    <a:pt x="11086107" y="1041717"/>
                  </a:cubicBezTo>
                  <a:cubicBezTo>
                    <a:pt x="11082296" y="1041717"/>
                    <a:pt x="11083567" y="1041717"/>
                    <a:pt x="11077217" y="1041717"/>
                  </a:cubicBezTo>
                  <a:lnTo>
                    <a:pt x="11077217" y="1041717"/>
                  </a:lnTo>
                  <a:cubicBezTo>
                    <a:pt x="11079757" y="1041717"/>
                    <a:pt x="11081026" y="1041717"/>
                    <a:pt x="11074676" y="1041717"/>
                  </a:cubicBezTo>
                  <a:cubicBezTo>
                    <a:pt x="11074676" y="1041717"/>
                    <a:pt x="11073407" y="1041717"/>
                    <a:pt x="11073407" y="1041717"/>
                  </a:cubicBezTo>
                  <a:cubicBezTo>
                    <a:pt x="11070867" y="1041717"/>
                    <a:pt x="11069596" y="1041717"/>
                    <a:pt x="11068326" y="1041717"/>
                  </a:cubicBezTo>
                  <a:cubicBezTo>
                    <a:pt x="11067057" y="1041717"/>
                    <a:pt x="11069596" y="1041717"/>
                    <a:pt x="11069596" y="1041717"/>
                  </a:cubicBezTo>
                  <a:cubicBezTo>
                    <a:pt x="11072136" y="1041717"/>
                    <a:pt x="11073407" y="1041717"/>
                    <a:pt x="11070867" y="1041717"/>
                  </a:cubicBezTo>
                  <a:cubicBezTo>
                    <a:pt x="11070867" y="1041717"/>
                    <a:pt x="11072136" y="1041717"/>
                    <a:pt x="11072136" y="1041717"/>
                  </a:cubicBezTo>
                  <a:cubicBezTo>
                    <a:pt x="11068326" y="1041717"/>
                    <a:pt x="11065786" y="1041717"/>
                    <a:pt x="11068326" y="1041717"/>
                  </a:cubicBezTo>
                  <a:lnTo>
                    <a:pt x="11063246" y="1041717"/>
                  </a:lnTo>
                  <a:lnTo>
                    <a:pt x="11063246" y="1041717"/>
                  </a:lnTo>
                  <a:cubicBezTo>
                    <a:pt x="11065786" y="1041717"/>
                    <a:pt x="11068326" y="974090"/>
                    <a:pt x="11068326" y="783590"/>
                  </a:cubicBezTo>
                  <a:cubicBezTo>
                    <a:pt x="11068326" y="548640"/>
                    <a:pt x="11068326" y="311150"/>
                    <a:pt x="11069596" y="74930"/>
                  </a:cubicBezTo>
                  <a:lnTo>
                    <a:pt x="11069596" y="17780"/>
                  </a:lnTo>
                  <a:lnTo>
                    <a:pt x="11028957" y="17780"/>
                  </a:lnTo>
                  <a:lnTo>
                    <a:pt x="11028957" y="52070"/>
                  </a:lnTo>
                  <a:lnTo>
                    <a:pt x="11035307" y="52070"/>
                  </a:lnTo>
                  <a:lnTo>
                    <a:pt x="11035307" y="74930"/>
                  </a:lnTo>
                  <a:cubicBezTo>
                    <a:pt x="11035307" y="100330"/>
                    <a:pt x="11036576" y="127000"/>
                    <a:pt x="11036576" y="153670"/>
                  </a:cubicBezTo>
                  <a:cubicBezTo>
                    <a:pt x="11036576" y="191770"/>
                    <a:pt x="11036576" y="231140"/>
                    <a:pt x="11037846" y="270510"/>
                  </a:cubicBezTo>
                  <a:lnTo>
                    <a:pt x="11037846" y="508000"/>
                  </a:lnTo>
                  <a:cubicBezTo>
                    <a:pt x="11037846" y="661670"/>
                    <a:pt x="11039117" y="815340"/>
                    <a:pt x="11044196" y="965200"/>
                  </a:cubicBezTo>
                  <a:lnTo>
                    <a:pt x="11039117" y="955040"/>
                  </a:lnTo>
                  <a:cubicBezTo>
                    <a:pt x="11041657" y="993140"/>
                    <a:pt x="11041657" y="1033780"/>
                    <a:pt x="11042926" y="1041717"/>
                  </a:cubicBezTo>
                  <a:cubicBezTo>
                    <a:pt x="11042926" y="1041717"/>
                    <a:pt x="11044196" y="1041717"/>
                    <a:pt x="11044196" y="1041717"/>
                  </a:cubicBezTo>
                  <a:cubicBezTo>
                    <a:pt x="11045467" y="1041717"/>
                    <a:pt x="11040386" y="1041717"/>
                    <a:pt x="11044196" y="1041717"/>
                  </a:cubicBezTo>
                  <a:lnTo>
                    <a:pt x="11041657" y="1041717"/>
                  </a:lnTo>
                  <a:cubicBezTo>
                    <a:pt x="11040386" y="1041717"/>
                    <a:pt x="11041657" y="1041717"/>
                    <a:pt x="11042926" y="1041717"/>
                  </a:cubicBezTo>
                  <a:cubicBezTo>
                    <a:pt x="11042926" y="1041717"/>
                    <a:pt x="11041657" y="1041717"/>
                    <a:pt x="11042926" y="1041717"/>
                  </a:cubicBezTo>
                  <a:cubicBezTo>
                    <a:pt x="11041657" y="1041717"/>
                    <a:pt x="11045467" y="1041717"/>
                    <a:pt x="11045467" y="1041717"/>
                  </a:cubicBezTo>
                  <a:lnTo>
                    <a:pt x="11040386" y="1041717"/>
                  </a:lnTo>
                  <a:cubicBezTo>
                    <a:pt x="11058167" y="1041717"/>
                    <a:pt x="11025146" y="1041717"/>
                    <a:pt x="11044196" y="1041717"/>
                  </a:cubicBezTo>
                  <a:lnTo>
                    <a:pt x="11037846" y="1041717"/>
                  </a:lnTo>
                  <a:cubicBezTo>
                    <a:pt x="11048007" y="1041717"/>
                    <a:pt x="11034036" y="1041717"/>
                    <a:pt x="11050546" y="1041717"/>
                  </a:cubicBezTo>
                  <a:lnTo>
                    <a:pt x="11045467" y="1041717"/>
                  </a:lnTo>
                  <a:cubicBezTo>
                    <a:pt x="11067057" y="1041717"/>
                    <a:pt x="11035307" y="1041717"/>
                    <a:pt x="11049276" y="1041717"/>
                  </a:cubicBezTo>
                  <a:lnTo>
                    <a:pt x="11045467" y="1041717"/>
                  </a:lnTo>
                  <a:cubicBezTo>
                    <a:pt x="11048007" y="1041717"/>
                    <a:pt x="11050546" y="1041717"/>
                    <a:pt x="11046736" y="1041717"/>
                  </a:cubicBezTo>
                  <a:cubicBezTo>
                    <a:pt x="11046736" y="1041717"/>
                    <a:pt x="11045467" y="1041717"/>
                    <a:pt x="11044196" y="1041717"/>
                  </a:cubicBezTo>
                  <a:cubicBezTo>
                    <a:pt x="11028957" y="1207770"/>
                    <a:pt x="11045467" y="1485900"/>
                    <a:pt x="11045467" y="1750060"/>
                  </a:cubicBezTo>
                  <a:lnTo>
                    <a:pt x="11037846" y="1719580"/>
                  </a:lnTo>
                  <a:cubicBezTo>
                    <a:pt x="11040386" y="1757680"/>
                    <a:pt x="11041657" y="1807210"/>
                    <a:pt x="11041657" y="1860550"/>
                  </a:cubicBezTo>
                  <a:lnTo>
                    <a:pt x="11041657" y="2021840"/>
                  </a:lnTo>
                  <a:cubicBezTo>
                    <a:pt x="11037846" y="2021840"/>
                    <a:pt x="11035307" y="2020570"/>
                    <a:pt x="11030226" y="2020570"/>
                  </a:cubicBezTo>
                  <a:lnTo>
                    <a:pt x="11027686" y="2021840"/>
                  </a:lnTo>
                  <a:lnTo>
                    <a:pt x="11016257" y="2026920"/>
                  </a:lnTo>
                  <a:lnTo>
                    <a:pt x="11008636" y="2026920"/>
                  </a:lnTo>
                  <a:cubicBezTo>
                    <a:pt x="10988317" y="2021840"/>
                    <a:pt x="10992126" y="2024380"/>
                    <a:pt x="10983236" y="2019300"/>
                  </a:cubicBezTo>
                  <a:cubicBezTo>
                    <a:pt x="10879096" y="2018030"/>
                    <a:pt x="10865126" y="2007870"/>
                    <a:pt x="10791467" y="2002790"/>
                  </a:cubicBezTo>
                  <a:cubicBezTo>
                    <a:pt x="10791467" y="2002790"/>
                    <a:pt x="10792736" y="2002790"/>
                    <a:pt x="10791467" y="2004060"/>
                  </a:cubicBezTo>
                  <a:cubicBezTo>
                    <a:pt x="10740667" y="2012950"/>
                    <a:pt x="10670817" y="2007870"/>
                    <a:pt x="10630176" y="2006600"/>
                  </a:cubicBezTo>
                  <a:lnTo>
                    <a:pt x="10613667" y="2002790"/>
                  </a:lnTo>
                  <a:cubicBezTo>
                    <a:pt x="10589536" y="1993900"/>
                    <a:pt x="10495557" y="2019300"/>
                    <a:pt x="10527307" y="2005330"/>
                  </a:cubicBezTo>
                  <a:cubicBezTo>
                    <a:pt x="10316486" y="2009140"/>
                    <a:pt x="10075186" y="2009140"/>
                    <a:pt x="9596178" y="2009140"/>
                  </a:cubicBezTo>
                  <a:cubicBezTo>
                    <a:pt x="9526687" y="2015490"/>
                    <a:pt x="9216652" y="2009140"/>
                    <a:pt x="9326234" y="2019300"/>
                  </a:cubicBezTo>
                  <a:cubicBezTo>
                    <a:pt x="9203288" y="2006600"/>
                    <a:pt x="8834453" y="2004060"/>
                    <a:pt x="8698145" y="2004060"/>
                  </a:cubicBezTo>
                  <a:cubicBezTo>
                    <a:pt x="8703490" y="2002790"/>
                    <a:pt x="8708836" y="2001520"/>
                    <a:pt x="8730217" y="2001520"/>
                  </a:cubicBezTo>
                  <a:cubicBezTo>
                    <a:pt x="8465618" y="1985010"/>
                    <a:pt x="8414836" y="2016760"/>
                    <a:pt x="8166273" y="1996440"/>
                  </a:cubicBezTo>
                  <a:cubicBezTo>
                    <a:pt x="8126183" y="2010410"/>
                    <a:pt x="7714585" y="1992630"/>
                    <a:pt x="7572930" y="2007870"/>
                  </a:cubicBezTo>
                  <a:cubicBezTo>
                    <a:pt x="7543531" y="2005330"/>
                    <a:pt x="7532839" y="2001520"/>
                    <a:pt x="7543531" y="2000250"/>
                  </a:cubicBezTo>
                  <a:cubicBezTo>
                    <a:pt x="7094514" y="1997710"/>
                    <a:pt x="6600061" y="1996440"/>
                    <a:pt x="6223208" y="1993900"/>
                  </a:cubicBezTo>
                  <a:cubicBezTo>
                    <a:pt x="5899809" y="2006600"/>
                    <a:pt x="5440101" y="1988820"/>
                    <a:pt x="5159466" y="2005330"/>
                  </a:cubicBezTo>
                  <a:cubicBezTo>
                    <a:pt x="4929612" y="2001520"/>
                    <a:pt x="4555432" y="1995170"/>
                    <a:pt x="4234706" y="2001520"/>
                  </a:cubicBezTo>
                  <a:lnTo>
                    <a:pt x="4266778" y="1998980"/>
                  </a:lnTo>
                  <a:cubicBezTo>
                    <a:pt x="3903289" y="2000250"/>
                    <a:pt x="3448927" y="2000250"/>
                    <a:pt x="3200364" y="2011680"/>
                  </a:cubicBezTo>
                  <a:cubicBezTo>
                    <a:pt x="3093455" y="1995170"/>
                    <a:pt x="2935765" y="1998980"/>
                    <a:pt x="2778074" y="1993900"/>
                  </a:cubicBezTo>
                  <a:cubicBezTo>
                    <a:pt x="2534857" y="2001520"/>
                    <a:pt x="2045750" y="1998980"/>
                    <a:pt x="1674242" y="2006600"/>
                  </a:cubicBezTo>
                  <a:cubicBezTo>
                    <a:pt x="1618115" y="1998980"/>
                    <a:pt x="1369552" y="2010410"/>
                    <a:pt x="1350843" y="1998980"/>
                  </a:cubicBezTo>
                  <a:cubicBezTo>
                    <a:pt x="1004570" y="2006600"/>
                    <a:pt x="814070" y="2010410"/>
                    <a:pt x="617220" y="2011680"/>
                  </a:cubicBezTo>
                  <a:lnTo>
                    <a:pt x="318770" y="2011680"/>
                  </a:lnTo>
                  <a:lnTo>
                    <a:pt x="168910" y="2010410"/>
                  </a:lnTo>
                  <a:lnTo>
                    <a:pt x="93980" y="2009140"/>
                  </a:lnTo>
                  <a:lnTo>
                    <a:pt x="58420" y="2009140"/>
                  </a:lnTo>
                  <a:lnTo>
                    <a:pt x="45720" y="2007870"/>
                  </a:lnTo>
                  <a:lnTo>
                    <a:pt x="48260" y="2007870"/>
                  </a:lnTo>
                  <a:cubicBezTo>
                    <a:pt x="52070" y="1865630"/>
                    <a:pt x="55880" y="1725930"/>
                    <a:pt x="58420" y="1591310"/>
                  </a:cubicBezTo>
                  <a:cubicBezTo>
                    <a:pt x="55880" y="1567180"/>
                    <a:pt x="53340" y="1543050"/>
                    <a:pt x="49530" y="1517650"/>
                  </a:cubicBezTo>
                  <a:cubicBezTo>
                    <a:pt x="46990" y="1352550"/>
                    <a:pt x="45720" y="1169670"/>
                    <a:pt x="45720" y="1041717"/>
                  </a:cubicBezTo>
                  <a:cubicBezTo>
                    <a:pt x="46990" y="1041717"/>
                    <a:pt x="48260" y="1041717"/>
                    <a:pt x="45720" y="1041717"/>
                  </a:cubicBezTo>
                  <a:lnTo>
                    <a:pt x="45720" y="1041717"/>
                  </a:lnTo>
                  <a:lnTo>
                    <a:pt x="48260" y="1041717"/>
                  </a:lnTo>
                  <a:lnTo>
                    <a:pt x="49530" y="1041717"/>
                  </a:lnTo>
                  <a:cubicBezTo>
                    <a:pt x="50800" y="1041717"/>
                    <a:pt x="53340" y="1041717"/>
                    <a:pt x="54610" y="1041717"/>
                  </a:cubicBezTo>
                  <a:lnTo>
                    <a:pt x="54610" y="1041717"/>
                  </a:lnTo>
                  <a:lnTo>
                    <a:pt x="54610" y="1041717"/>
                  </a:lnTo>
                  <a:cubicBezTo>
                    <a:pt x="55880" y="1041717"/>
                    <a:pt x="57150" y="1041717"/>
                    <a:pt x="57150" y="1041717"/>
                  </a:cubicBezTo>
                  <a:lnTo>
                    <a:pt x="57150" y="1041717"/>
                  </a:lnTo>
                  <a:cubicBezTo>
                    <a:pt x="58420" y="1041717"/>
                    <a:pt x="59690" y="1041717"/>
                    <a:pt x="58420" y="1041717"/>
                  </a:cubicBezTo>
                  <a:cubicBezTo>
                    <a:pt x="69850" y="1041717"/>
                    <a:pt x="57150" y="1041717"/>
                    <a:pt x="57150" y="1041717"/>
                  </a:cubicBezTo>
                  <a:lnTo>
                    <a:pt x="57150" y="1041717"/>
                  </a:lnTo>
                  <a:cubicBezTo>
                    <a:pt x="57150" y="1041717"/>
                    <a:pt x="59690" y="1041717"/>
                    <a:pt x="63500" y="1041717"/>
                  </a:cubicBezTo>
                  <a:cubicBezTo>
                    <a:pt x="50800" y="1041717"/>
                    <a:pt x="64770" y="1041717"/>
                    <a:pt x="54610" y="1041717"/>
                  </a:cubicBezTo>
                  <a:lnTo>
                    <a:pt x="54610" y="1041717"/>
                  </a:lnTo>
                  <a:cubicBezTo>
                    <a:pt x="57150" y="1041717"/>
                    <a:pt x="58420" y="1041717"/>
                    <a:pt x="59690" y="1041717"/>
                  </a:cubicBezTo>
                  <a:cubicBezTo>
                    <a:pt x="62230" y="1041717"/>
                    <a:pt x="63500" y="1041717"/>
                    <a:pt x="66040" y="1041717"/>
                  </a:cubicBezTo>
                  <a:cubicBezTo>
                    <a:pt x="53340" y="1041717"/>
                    <a:pt x="71120" y="1041717"/>
                    <a:pt x="54610" y="1041717"/>
                  </a:cubicBezTo>
                  <a:cubicBezTo>
                    <a:pt x="58420" y="1041717"/>
                    <a:pt x="64770" y="1041717"/>
                    <a:pt x="58420" y="1041717"/>
                  </a:cubicBezTo>
                  <a:lnTo>
                    <a:pt x="60960" y="1041717"/>
                  </a:lnTo>
                  <a:cubicBezTo>
                    <a:pt x="59690" y="1041717"/>
                    <a:pt x="59690" y="1041717"/>
                    <a:pt x="48260" y="1041717"/>
                  </a:cubicBezTo>
                  <a:cubicBezTo>
                    <a:pt x="64770" y="1041717"/>
                    <a:pt x="60960" y="1041717"/>
                    <a:pt x="66040" y="1041717"/>
                  </a:cubicBezTo>
                  <a:cubicBezTo>
                    <a:pt x="58420" y="1041717"/>
                    <a:pt x="60960" y="1041717"/>
                    <a:pt x="53340" y="1041717"/>
                  </a:cubicBezTo>
                  <a:cubicBezTo>
                    <a:pt x="60960" y="1041717"/>
                    <a:pt x="50800" y="1041717"/>
                    <a:pt x="60960" y="1041717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0208" y="58420"/>
                    <a:pt x="1270661" y="72390"/>
                    <a:pt x="1495170" y="63500"/>
                  </a:cubicBezTo>
                  <a:lnTo>
                    <a:pt x="1508533" y="66040"/>
                  </a:lnTo>
                  <a:lnTo>
                    <a:pt x="1650187" y="62230"/>
                  </a:lnTo>
                  <a:cubicBezTo>
                    <a:pt x="1647515" y="64770"/>
                    <a:pt x="1642169" y="69850"/>
                    <a:pt x="1599406" y="69850"/>
                  </a:cubicBezTo>
                  <a:cubicBezTo>
                    <a:pt x="3325982" y="73660"/>
                    <a:pt x="5106011" y="55880"/>
                    <a:pt x="6878023" y="58420"/>
                  </a:cubicBezTo>
                  <a:lnTo>
                    <a:pt x="6811206" y="62230"/>
                  </a:lnTo>
                  <a:lnTo>
                    <a:pt x="7155986" y="55880"/>
                  </a:lnTo>
                  <a:cubicBezTo>
                    <a:pt x="7153313" y="57150"/>
                    <a:pt x="7137277" y="58420"/>
                    <a:pt x="7121241" y="59690"/>
                  </a:cubicBezTo>
                  <a:cubicBezTo>
                    <a:pt x="7562239" y="66040"/>
                    <a:pt x="8019274" y="55880"/>
                    <a:pt x="8446909" y="57150"/>
                  </a:cubicBezTo>
                  <a:cubicBezTo>
                    <a:pt x="8444236" y="58420"/>
                    <a:pt x="8380091" y="62230"/>
                    <a:pt x="8438891" y="64770"/>
                  </a:cubicBezTo>
                  <a:cubicBezTo>
                    <a:pt x="8756944" y="54610"/>
                    <a:pt x="8949380" y="77470"/>
                    <a:pt x="9107070" y="57150"/>
                  </a:cubicBezTo>
                  <a:cubicBezTo>
                    <a:pt x="9123106" y="58420"/>
                    <a:pt x="9131125" y="62230"/>
                    <a:pt x="9099052" y="64770"/>
                  </a:cubicBezTo>
                  <a:cubicBezTo>
                    <a:pt x="9983721" y="58420"/>
                    <a:pt x="10454917" y="58420"/>
                    <a:pt x="10877826" y="62230"/>
                  </a:cubicBezTo>
                  <a:cubicBezTo>
                    <a:pt x="10926086" y="59690"/>
                    <a:pt x="10976886" y="58420"/>
                    <a:pt x="11027686" y="55880"/>
                  </a:cubicBezTo>
                  <a:lnTo>
                    <a:pt x="11027686" y="20320"/>
                  </a:lnTo>
                  <a:cubicBezTo>
                    <a:pt x="10749557" y="19050"/>
                    <a:pt x="10470157" y="19050"/>
                    <a:pt x="10190757" y="17780"/>
                  </a:cubicBezTo>
                  <a:cubicBezTo>
                    <a:pt x="8460272" y="12700"/>
                    <a:pt x="6819224" y="0"/>
                    <a:pt x="4993758" y="24130"/>
                  </a:cubicBezTo>
                  <a:cubicBezTo>
                    <a:pt x="4996430" y="22860"/>
                    <a:pt x="4980394" y="21590"/>
                    <a:pt x="5028503" y="20320"/>
                  </a:cubicBezTo>
                  <a:cubicBezTo>
                    <a:pt x="4501978" y="24130"/>
                    <a:pt x="4023561" y="17780"/>
                    <a:pt x="3526436" y="21590"/>
                  </a:cubicBezTo>
                  <a:lnTo>
                    <a:pt x="3529108" y="20320"/>
                  </a:lnTo>
                  <a:cubicBezTo>
                    <a:pt x="2305003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41717"/>
                    <a:pt x="20320" y="1041717"/>
                  </a:cubicBezTo>
                  <a:cubicBezTo>
                    <a:pt x="26670" y="1041717"/>
                    <a:pt x="8890" y="1041717"/>
                    <a:pt x="13970" y="1041717"/>
                  </a:cubicBezTo>
                  <a:cubicBezTo>
                    <a:pt x="7620" y="1041717"/>
                    <a:pt x="21590" y="1041717"/>
                    <a:pt x="25400" y="1041717"/>
                  </a:cubicBezTo>
                  <a:cubicBezTo>
                    <a:pt x="20320" y="1041717"/>
                    <a:pt x="13970" y="1041717"/>
                    <a:pt x="15240" y="1096010"/>
                  </a:cubicBezTo>
                  <a:lnTo>
                    <a:pt x="19050" y="1083310"/>
                  </a:lnTo>
                  <a:cubicBezTo>
                    <a:pt x="13970" y="1132840"/>
                    <a:pt x="15240" y="1187450"/>
                    <a:pt x="19050" y="1239520"/>
                  </a:cubicBezTo>
                  <a:cubicBezTo>
                    <a:pt x="17780" y="1300480"/>
                    <a:pt x="17780" y="1362710"/>
                    <a:pt x="19050" y="1424940"/>
                  </a:cubicBezTo>
                  <a:cubicBezTo>
                    <a:pt x="19050" y="1426210"/>
                    <a:pt x="19050" y="1428750"/>
                    <a:pt x="17780" y="1430020"/>
                  </a:cubicBezTo>
                  <a:lnTo>
                    <a:pt x="16510" y="1417320"/>
                  </a:lnTo>
                  <a:cubicBezTo>
                    <a:pt x="12700" y="1441450"/>
                    <a:pt x="15240" y="1469390"/>
                    <a:pt x="19050" y="1497330"/>
                  </a:cubicBezTo>
                  <a:cubicBezTo>
                    <a:pt x="19050" y="1521460"/>
                    <a:pt x="20320" y="1544320"/>
                    <a:pt x="20320" y="1568450"/>
                  </a:cubicBezTo>
                  <a:lnTo>
                    <a:pt x="24130" y="1764030"/>
                  </a:lnTo>
                  <a:cubicBezTo>
                    <a:pt x="21590" y="1813560"/>
                    <a:pt x="34290" y="1936750"/>
                    <a:pt x="15240" y="1940560"/>
                  </a:cubicBezTo>
                  <a:cubicBezTo>
                    <a:pt x="15240" y="1897380"/>
                    <a:pt x="6350" y="2007870"/>
                    <a:pt x="1270" y="1911350"/>
                  </a:cubicBezTo>
                  <a:cubicBezTo>
                    <a:pt x="0" y="1922780"/>
                    <a:pt x="0" y="1950720"/>
                    <a:pt x="0" y="1979930"/>
                  </a:cubicBezTo>
                  <a:cubicBezTo>
                    <a:pt x="0" y="1988820"/>
                    <a:pt x="1270" y="1997710"/>
                    <a:pt x="1270" y="2005330"/>
                  </a:cubicBezTo>
                  <a:cubicBezTo>
                    <a:pt x="2540" y="2023110"/>
                    <a:pt x="5080" y="2035810"/>
                    <a:pt x="7620" y="2032000"/>
                  </a:cubicBezTo>
                  <a:cubicBezTo>
                    <a:pt x="17780" y="2042160"/>
                    <a:pt x="25400" y="2086610"/>
                    <a:pt x="33020" y="2025650"/>
                  </a:cubicBezTo>
                  <a:lnTo>
                    <a:pt x="60960" y="2025650"/>
                  </a:lnTo>
                  <a:cubicBezTo>
                    <a:pt x="91440" y="2025650"/>
                    <a:pt x="121920" y="2025650"/>
                    <a:pt x="152400" y="2026920"/>
                  </a:cubicBezTo>
                  <a:cubicBezTo>
                    <a:pt x="194310" y="2028190"/>
                    <a:pt x="234950" y="2029460"/>
                    <a:pt x="273050" y="2030730"/>
                  </a:cubicBezTo>
                  <a:cubicBezTo>
                    <a:pt x="991870" y="2057400"/>
                    <a:pt x="2417258" y="2040890"/>
                    <a:pt x="3930016" y="2024380"/>
                  </a:cubicBezTo>
                  <a:cubicBezTo>
                    <a:pt x="5212920" y="2033270"/>
                    <a:pt x="6495825" y="2012950"/>
                    <a:pt x="7743984" y="2025650"/>
                  </a:cubicBezTo>
                  <a:cubicBezTo>
                    <a:pt x="7054423" y="2028190"/>
                    <a:pt x="6372880" y="2033270"/>
                    <a:pt x="5661937" y="2037080"/>
                  </a:cubicBezTo>
                  <a:cubicBezTo>
                    <a:pt x="5677973" y="2035810"/>
                    <a:pt x="5685991" y="2034540"/>
                    <a:pt x="5702028" y="2033270"/>
                  </a:cubicBezTo>
                  <a:cubicBezTo>
                    <a:pt x="5648573" y="2035810"/>
                    <a:pt x="5589774" y="2039620"/>
                    <a:pt x="5528301" y="2038350"/>
                  </a:cubicBezTo>
                  <a:cubicBezTo>
                    <a:pt x="5512265" y="2037080"/>
                    <a:pt x="5544337" y="2035810"/>
                    <a:pt x="5565719" y="2034540"/>
                  </a:cubicBezTo>
                  <a:cubicBezTo>
                    <a:pt x="5330520" y="2024380"/>
                    <a:pt x="4878831" y="2040890"/>
                    <a:pt x="4731831" y="2033270"/>
                  </a:cubicBezTo>
                  <a:cubicBezTo>
                    <a:pt x="4665013" y="2034540"/>
                    <a:pt x="4635613" y="2038350"/>
                    <a:pt x="4673031" y="2042160"/>
                  </a:cubicBezTo>
                  <a:cubicBezTo>
                    <a:pt x="3807071" y="2044700"/>
                    <a:pt x="2879638" y="2047240"/>
                    <a:pt x="1994968" y="2054860"/>
                  </a:cubicBezTo>
                  <a:cubicBezTo>
                    <a:pt x="1952205" y="2053590"/>
                    <a:pt x="1944186" y="2051050"/>
                    <a:pt x="1957550" y="2047240"/>
                  </a:cubicBezTo>
                  <a:cubicBezTo>
                    <a:pt x="1203844" y="2063750"/>
                    <a:pt x="735330" y="2057400"/>
                    <a:pt x="368300" y="2054860"/>
                  </a:cubicBezTo>
                  <a:cubicBezTo>
                    <a:pt x="354330" y="2058670"/>
                    <a:pt x="405130" y="2059940"/>
                    <a:pt x="369570" y="2063750"/>
                  </a:cubicBezTo>
                  <a:cubicBezTo>
                    <a:pt x="487680" y="2068830"/>
                    <a:pt x="585470" y="2053590"/>
                    <a:pt x="692150" y="2061210"/>
                  </a:cubicBezTo>
                  <a:lnTo>
                    <a:pt x="678180" y="2065020"/>
                  </a:lnTo>
                  <a:cubicBezTo>
                    <a:pt x="755650" y="2067560"/>
                    <a:pt x="693420" y="2054860"/>
                    <a:pt x="774700" y="2059940"/>
                  </a:cubicBezTo>
                  <a:cubicBezTo>
                    <a:pt x="806450" y="2063750"/>
                    <a:pt x="767080" y="2065020"/>
                    <a:pt x="781050" y="2066290"/>
                  </a:cubicBezTo>
                  <a:cubicBezTo>
                    <a:pt x="946150" y="2065020"/>
                    <a:pt x="1219880" y="2068830"/>
                    <a:pt x="1548624" y="2058670"/>
                  </a:cubicBezTo>
                  <a:cubicBezTo>
                    <a:pt x="1628806" y="2067560"/>
                    <a:pt x="1922805" y="2058670"/>
                    <a:pt x="2051095" y="2067560"/>
                  </a:cubicBezTo>
                  <a:cubicBezTo>
                    <a:pt x="2141968" y="2063750"/>
                    <a:pt x="2230167" y="2065020"/>
                    <a:pt x="2264913" y="2058670"/>
                  </a:cubicBezTo>
                  <a:cubicBezTo>
                    <a:pt x="3483672" y="2063750"/>
                    <a:pt x="4729158" y="2054860"/>
                    <a:pt x="5977318" y="2054860"/>
                  </a:cubicBezTo>
                  <a:cubicBezTo>
                    <a:pt x="6562643" y="2037080"/>
                    <a:pt x="7260222" y="2058670"/>
                    <a:pt x="7955129" y="2052320"/>
                  </a:cubicBezTo>
                  <a:cubicBezTo>
                    <a:pt x="7960474" y="2052320"/>
                    <a:pt x="7957802" y="2053590"/>
                    <a:pt x="7955129" y="2053590"/>
                  </a:cubicBezTo>
                  <a:cubicBezTo>
                    <a:pt x="8182310" y="2049780"/>
                    <a:pt x="8511054" y="2047240"/>
                    <a:pt x="8780999" y="2049780"/>
                  </a:cubicBezTo>
                  <a:lnTo>
                    <a:pt x="9010852" y="2042160"/>
                  </a:lnTo>
                  <a:cubicBezTo>
                    <a:pt x="9526687" y="2047240"/>
                    <a:pt x="10047867" y="2049780"/>
                    <a:pt x="10302517" y="2049780"/>
                  </a:cubicBezTo>
                  <a:lnTo>
                    <a:pt x="10941326" y="2049780"/>
                  </a:lnTo>
                  <a:cubicBezTo>
                    <a:pt x="10937517" y="2051050"/>
                    <a:pt x="10926086" y="2052320"/>
                    <a:pt x="10901957" y="2053590"/>
                  </a:cubicBezTo>
                  <a:cubicBezTo>
                    <a:pt x="10921007" y="2054860"/>
                    <a:pt x="10993396" y="2054860"/>
                    <a:pt x="11028957" y="2051050"/>
                  </a:cubicBezTo>
                  <a:cubicBezTo>
                    <a:pt x="11034036" y="2051050"/>
                    <a:pt x="11039117" y="2049780"/>
                    <a:pt x="11042926" y="2049780"/>
                  </a:cubicBezTo>
                  <a:lnTo>
                    <a:pt x="11068326" y="2049780"/>
                  </a:lnTo>
                  <a:lnTo>
                    <a:pt x="11068326" y="2034540"/>
                  </a:lnTo>
                  <a:cubicBezTo>
                    <a:pt x="11075946" y="2030730"/>
                    <a:pt x="11061976" y="2032000"/>
                    <a:pt x="11068326" y="2024380"/>
                  </a:cubicBezTo>
                  <a:lnTo>
                    <a:pt x="11068326" y="1718310"/>
                  </a:lnTo>
                  <a:cubicBezTo>
                    <a:pt x="11073407" y="1737360"/>
                    <a:pt x="11065786" y="1800860"/>
                    <a:pt x="11074676" y="1791970"/>
                  </a:cubicBezTo>
                  <a:cubicBezTo>
                    <a:pt x="11078486" y="1747520"/>
                    <a:pt x="11072136" y="1728470"/>
                    <a:pt x="11068326" y="1718310"/>
                  </a:cubicBezTo>
                  <a:cubicBezTo>
                    <a:pt x="11068326" y="1536700"/>
                    <a:pt x="11069596" y="1353820"/>
                    <a:pt x="11069596" y="1172210"/>
                  </a:cubicBezTo>
                  <a:cubicBezTo>
                    <a:pt x="11070867" y="1056640"/>
                    <a:pt x="11070867" y="1041717"/>
                    <a:pt x="11072136" y="1041717"/>
                  </a:cubicBezTo>
                  <a:cubicBezTo>
                    <a:pt x="11078486" y="1111250"/>
                    <a:pt x="11073407" y="1399540"/>
                    <a:pt x="11072136" y="1682750"/>
                  </a:cubicBezTo>
                  <a:cubicBezTo>
                    <a:pt x="11075946" y="1696720"/>
                    <a:pt x="11077217" y="1645920"/>
                    <a:pt x="11081026" y="1681480"/>
                  </a:cubicBezTo>
                  <a:cubicBezTo>
                    <a:pt x="11086107" y="1563370"/>
                    <a:pt x="11070867" y="1465580"/>
                    <a:pt x="11078486" y="1358900"/>
                  </a:cubicBezTo>
                  <a:lnTo>
                    <a:pt x="11082296" y="1372870"/>
                  </a:lnTo>
                  <a:cubicBezTo>
                    <a:pt x="11084836" y="1295400"/>
                    <a:pt x="11072136" y="1357630"/>
                    <a:pt x="11077217" y="1276350"/>
                  </a:cubicBezTo>
                  <a:cubicBezTo>
                    <a:pt x="11082296" y="1247140"/>
                    <a:pt x="11083567" y="1287780"/>
                    <a:pt x="11084836" y="1272540"/>
                  </a:cubicBezTo>
                  <a:close/>
                  <a:moveTo>
                    <a:pt x="10612396" y="2023110"/>
                  </a:moveTo>
                  <a:lnTo>
                    <a:pt x="10640336" y="2023110"/>
                  </a:lnTo>
                  <a:cubicBezTo>
                    <a:pt x="10633986" y="2021840"/>
                    <a:pt x="10625096" y="2021840"/>
                    <a:pt x="10612396" y="2023110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354871"/>
            <a:ext cx="18288000" cy="2970351"/>
            <a:chOff x="0" y="0"/>
            <a:chExt cx="6186311" cy="10047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004785"/>
            </a:xfrm>
            <a:custGeom>
              <a:avLst/>
              <a:gdLst/>
              <a:ahLst/>
              <a:cxnLst/>
              <a:rect l="l" t="t" r="r" b="b"/>
              <a:pathLst>
                <a:path w="6186311" h="1004785">
                  <a:moveTo>
                    <a:pt x="0" y="0"/>
                  </a:moveTo>
                  <a:lnTo>
                    <a:pt x="6186311" y="0"/>
                  </a:lnTo>
                  <a:lnTo>
                    <a:pt x="6186311" y="1004785"/>
                  </a:lnTo>
                  <a:lnTo>
                    <a:pt x="0" y="1004785"/>
                  </a:ln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133"/>
          <a:stretch/>
        </p:blipFill>
        <p:spPr>
          <a:xfrm>
            <a:off x="15164415" y="1603039"/>
            <a:ext cx="31235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286"/>
          <a:stretch/>
        </p:blipFill>
        <p:spPr>
          <a:xfrm flipH="1">
            <a:off x="-1" y="444505"/>
            <a:ext cx="5272335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5862"/>
          <a:stretch>
            <a:fillRect/>
          </a:stretch>
        </p:blipFill>
        <p:spPr>
          <a:xfrm>
            <a:off x="335161" y="3997926"/>
            <a:ext cx="9874348" cy="118397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l="5530" t="1755"/>
          <a:stretch>
            <a:fillRect/>
          </a:stretch>
        </p:blipFill>
        <p:spPr>
          <a:xfrm>
            <a:off x="8324272" y="8184795"/>
            <a:ext cx="10240819" cy="12226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5400000">
            <a:off x="9286886" y="3655415"/>
            <a:ext cx="1147812" cy="183283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77209" y="2938177"/>
            <a:ext cx="7228763" cy="441064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777209" y="2976573"/>
            <a:ext cx="7228763" cy="4410646"/>
            <a:chOff x="0" y="0"/>
            <a:chExt cx="8119580" cy="4954180"/>
          </a:xfrm>
        </p:grpSpPr>
        <p:sp>
          <p:nvSpPr>
            <p:cNvPr id="13" name="Freeform 13"/>
            <p:cNvSpPr/>
            <p:nvPr/>
          </p:nvSpPr>
          <p:spPr>
            <a:xfrm>
              <a:off x="1270" y="-10160"/>
              <a:ext cx="8115770" cy="4978310"/>
            </a:xfrm>
            <a:custGeom>
              <a:avLst/>
              <a:gdLst/>
              <a:ahLst/>
              <a:cxnLst/>
              <a:rect l="l" t="t" r="r" b="b"/>
              <a:pathLst>
                <a:path w="8115770" h="4978310">
                  <a:moveTo>
                    <a:pt x="8113230" y="4164240"/>
                  </a:moveTo>
                  <a:cubicBezTo>
                    <a:pt x="8111960" y="3999140"/>
                    <a:pt x="8115770" y="3861339"/>
                    <a:pt x="8105610" y="3756108"/>
                  </a:cubicBezTo>
                  <a:cubicBezTo>
                    <a:pt x="8114501" y="3730443"/>
                    <a:pt x="8105610" y="3636334"/>
                    <a:pt x="8114501" y="3595269"/>
                  </a:cubicBezTo>
                  <a:cubicBezTo>
                    <a:pt x="8110690" y="3566181"/>
                    <a:pt x="8111960" y="3537092"/>
                    <a:pt x="8105610" y="3526826"/>
                  </a:cubicBezTo>
                  <a:lnTo>
                    <a:pt x="8105610" y="3498593"/>
                  </a:lnTo>
                  <a:cubicBezTo>
                    <a:pt x="8108151" y="3194024"/>
                    <a:pt x="8109420" y="2899720"/>
                    <a:pt x="8103070" y="2594295"/>
                  </a:cubicBezTo>
                  <a:cubicBezTo>
                    <a:pt x="8103070" y="2508742"/>
                    <a:pt x="8101801" y="2424044"/>
                    <a:pt x="8101801" y="2338491"/>
                  </a:cubicBezTo>
                  <a:cubicBezTo>
                    <a:pt x="8099260" y="2316247"/>
                    <a:pt x="8097990" y="2293148"/>
                    <a:pt x="8096720" y="2269193"/>
                  </a:cubicBezTo>
                  <a:cubicBezTo>
                    <a:pt x="8095451" y="2163107"/>
                    <a:pt x="8097990" y="2061299"/>
                    <a:pt x="8097990" y="1960346"/>
                  </a:cubicBezTo>
                  <a:cubicBezTo>
                    <a:pt x="8100530" y="1876503"/>
                    <a:pt x="8101801" y="1790095"/>
                    <a:pt x="8099260" y="1704541"/>
                  </a:cubicBezTo>
                  <a:cubicBezTo>
                    <a:pt x="8099260" y="1702830"/>
                    <a:pt x="8100530" y="1703686"/>
                    <a:pt x="8100530" y="1704541"/>
                  </a:cubicBezTo>
                  <a:cubicBezTo>
                    <a:pt x="8096720" y="1631821"/>
                    <a:pt x="8094180" y="1526591"/>
                    <a:pt x="8096720" y="1440182"/>
                  </a:cubicBezTo>
                  <a:lnTo>
                    <a:pt x="8091640" y="1390561"/>
                  </a:lnTo>
                  <a:lnTo>
                    <a:pt x="8091640" y="1251109"/>
                  </a:lnTo>
                  <a:cubicBezTo>
                    <a:pt x="8094180" y="1123635"/>
                    <a:pt x="8096720" y="974090"/>
                    <a:pt x="8096720" y="783590"/>
                  </a:cubicBezTo>
                  <a:cubicBezTo>
                    <a:pt x="8096720" y="548640"/>
                    <a:pt x="8096720" y="311150"/>
                    <a:pt x="8097990" y="74930"/>
                  </a:cubicBezTo>
                  <a:lnTo>
                    <a:pt x="8097990" y="17780"/>
                  </a:lnTo>
                  <a:lnTo>
                    <a:pt x="8057351" y="17780"/>
                  </a:lnTo>
                  <a:lnTo>
                    <a:pt x="8057351" y="52070"/>
                  </a:lnTo>
                  <a:lnTo>
                    <a:pt x="8063701" y="52070"/>
                  </a:lnTo>
                  <a:lnTo>
                    <a:pt x="8063701" y="74930"/>
                  </a:lnTo>
                  <a:cubicBezTo>
                    <a:pt x="8063701" y="100330"/>
                    <a:pt x="8064970" y="127000"/>
                    <a:pt x="8064970" y="153670"/>
                  </a:cubicBezTo>
                  <a:cubicBezTo>
                    <a:pt x="8064970" y="191770"/>
                    <a:pt x="8064970" y="231140"/>
                    <a:pt x="8066240" y="270510"/>
                  </a:cubicBezTo>
                  <a:lnTo>
                    <a:pt x="8066240" y="508000"/>
                  </a:lnTo>
                  <a:cubicBezTo>
                    <a:pt x="8066240" y="661670"/>
                    <a:pt x="8067510" y="815340"/>
                    <a:pt x="8072590" y="965200"/>
                  </a:cubicBezTo>
                  <a:lnTo>
                    <a:pt x="8067510" y="955040"/>
                  </a:lnTo>
                  <a:cubicBezTo>
                    <a:pt x="8070051" y="993140"/>
                    <a:pt x="8070051" y="1033780"/>
                    <a:pt x="8071320" y="1063747"/>
                  </a:cubicBezTo>
                  <a:cubicBezTo>
                    <a:pt x="8071320" y="1079147"/>
                    <a:pt x="8072590" y="1094547"/>
                    <a:pt x="8072590" y="1110802"/>
                  </a:cubicBezTo>
                  <a:cubicBezTo>
                    <a:pt x="8073860" y="1208333"/>
                    <a:pt x="8068780" y="1310141"/>
                    <a:pt x="8072590" y="1407672"/>
                  </a:cubicBezTo>
                  <a:lnTo>
                    <a:pt x="8070051" y="1398261"/>
                  </a:lnTo>
                  <a:cubicBezTo>
                    <a:pt x="8068780" y="1536001"/>
                    <a:pt x="8070051" y="1669465"/>
                    <a:pt x="8071320" y="1801217"/>
                  </a:cubicBezTo>
                  <a:cubicBezTo>
                    <a:pt x="8071320" y="1863671"/>
                    <a:pt x="8070051" y="1926124"/>
                    <a:pt x="8071320" y="1988578"/>
                  </a:cubicBezTo>
                  <a:cubicBezTo>
                    <a:pt x="8070051" y="2126319"/>
                    <a:pt x="8073860" y="2218716"/>
                    <a:pt x="8073860" y="2357313"/>
                  </a:cubicBezTo>
                  <a:lnTo>
                    <a:pt x="8068780" y="2360735"/>
                  </a:lnTo>
                  <a:cubicBezTo>
                    <a:pt x="8086560" y="2593440"/>
                    <a:pt x="8053540" y="2849244"/>
                    <a:pt x="8072590" y="3091360"/>
                  </a:cubicBezTo>
                  <a:lnTo>
                    <a:pt x="8066240" y="3074249"/>
                  </a:lnTo>
                  <a:cubicBezTo>
                    <a:pt x="8076401" y="3111893"/>
                    <a:pt x="8062430" y="3220545"/>
                    <a:pt x="8078940" y="3206857"/>
                  </a:cubicBezTo>
                  <a:lnTo>
                    <a:pt x="8073860" y="3249633"/>
                  </a:lnTo>
                  <a:cubicBezTo>
                    <a:pt x="8095451" y="3413896"/>
                    <a:pt x="8063701" y="3549070"/>
                    <a:pt x="8077670" y="3750975"/>
                  </a:cubicBezTo>
                  <a:lnTo>
                    <a:pt x="8073860" y="3738143"/>
                  </a:lnTo>
                  <a:cubicBezTo>
                    <a:pt x="8076401" y="3792041"/>
                    <a:pt x="8078940" y="3854495"/>
                    <a:pt x="8075130" y="3893849"/>
                  </a:cubicBezTo>
                  <a:cubicBezTo>
                    <a:pt x="8075130" y="3887861"/>
                    <a:pt x="8073860" y="3890427"/>
                    <a:pt x="8072590" y="3877594"/>
                  </a:cubicBezTo>
                  <a:cubicBezTo>
                    <a:pt x="8057351" y="4099470"/>
                    <a:pt x="8073860" y="4377600"/>
                    <a:pt x="8073860" y="4641760"/>
                  </a:cubicBezTo>
                  <a:lnTo>
                    <a:pt x="8066240" y="4611280"/>
                  </a:lnTo>
                  <a:cubicBezTo>
                    <a:pt x="8068780" y="4649380"/>
                    <a:pt x="8070051" y="4698910"/>
                    <a:pt x="8070051" y="4752250"/>
                  </a:cubicBezTo>
                  <a:lnTo>
                    <a:pt x="8070051" y="4913540"/>
                  </a:lnTo>
                  <a:cubicBezTo>
                    <a:pt x="8066240" y="4913540"/>
                    <a:pt x="8063701" y="4912270"/>
                    <a:pt x="8058620" y="4912270"/>
                  </a:cubicBezTo>
                  <a:lnTo>
                    <a:pt x="8056080" y="4913540"/>
                  </a:lnTo>
                  <a:lnTo>
                    <a:pt x="8044651" y="4918620"/>
                  </a:lnTo>
                  <a:lnTo>
                    <a:pt x="8037030" y="4918620"/>
                  </a:lnTo>
                  <a:cubicBezTo>
                    <a:pt x="8016710" y="4913540"/>
                    <a:pt x="8020520" y="4916080"/>
                    <a:pt x="8011630" y="4911000"/>
                  </a:cubicBezTo>
                  <a:cubicBezTo>
                    <a:pt x="7907490" y="4909730"/>
                    <a:pt x="7893520" y="4899570"/>
                    <a:pt x="7819860" y="4894490"/>
                  </a:cubicBezTo>
                  <a:cubicBezTo>
                    <a:pt x="7819860" y="4894490"/>
                    <a:pt x="7821130" y="4894490"/>
                    <a:pt x="7819860" y="4895760"/>
                  </a:cubicBezTo>
                  <a:cubicBezTo>
                    <a:pt x="7769060" y="4904650"/>
                    <a:pt x="7699210" y="4899570"/>
                    <a:pt x="7658570" y="4898300"/>
                  </a:cubicBezTo>
                  <a:lnTo>
                    <a:pt x="7642060" y="4894490"/>
                  </a:lnTo>
                  <a:cubicBezTo>
                    <a:pt x="7617930" y="4885600"/>
                    <a:pt x="7523951" y="4911000"/>
                    <a:pt x="7555701" y="4897030"/>
                  </a:cubicBezTo>
                  <a:cubicBezTo>
                    <a:pt x="7344880" y="4900840"/>
                    <a:pt x="7103580" y="4900840"/>
                    <a:pt x="6777539" y="4900840"/>
                  </a:cubicBezTo>
                  <a:cubicBezTo>
                    <a:pt x="6730907" y="4907190"/>
                    <a:pt x="6522856" y="4900840"/>
                    <a:pt x="6596391" y="4911000"/>
                  </a:cubicBezTo>
                  <a:cubicBezTo>
                    <a:pt x="6513887" y="4898300"/>
                    <a:pt x="6266378" y="4895760"/>
                    <a:pt x="6174908" y="4895760"/>
                  </a:cubicBezTo>
                  <a:cubicBezTo>
                    <a:pt x="6178495" y="4894490"/>
                    <a:pt x="6182082" y="4893220"/>
                    <a:pt x="6196430" y="4893220"/>
                  </a:cubicBezTo>
                  <a:cubicBezTo>
                    <a:pt x="6018870" y="4876710"/>
                    <a:pt x="5984792" y="4908460"/>
                    <a:pt x="5817993" y="4888140"/>
                  </a:cubicBezTo>
                  <a:cubicBezTo>
                    <a:pt x="5791089" y="4902110"/>
                    <a:pt x="5514884" y="4884330"/>
                    <a:pt x="5419825" y="4899570"/>
                  </a:cubicBezTo>
                  <a:cubicBezTo>
                    <a:pt x="5400096" y="4897030"/>
                    <a:pt x="5392922" y="4893220"/>
                    <a:pt x="5400096" y="4891950"/>
                  </a:cubicBezTo>
                  <a:cubicBezTo>
                    <a:pt x="5098781" y="4889410"/>
                    <a:pt x="4766975" y="4888140"/>
                    <a:pt x="4514086" y="4885600"/>
                  </a:cubicBezTo>
                  <a:cubicBezTo>
                    <a:pt x="4297067" y="4898300"/>
                    <a:pt x="3988577" y="4880520"/>
                    <a:pt x="3800255" y="4897030"/>
                  </a:cubicBezTo>
                  <a:cubicBezTo>
                    <a:pt x="3646010" y="4893220"/>
                    <a:pt x="3394914" y="4886870"/>
                    <a:pt x="3179689" y="4893220"/>
                  </a:cubicBezTo>
                  <a:lnTo>
                    <a:pt x="3201211" y="4890680"/>
                  </a:lnTo>
                  <a:cubicBezTo>
                    <a:pt x="2957289" y="4891950"/>
                    <a:pt x="2652387" y="4891950"/>
                    <a:pt x="2485587" y="4903380"/>
                  </a:cubicBezTo>
                  <a:cubicBezTo>
                    <a:pt x="2413845" y="4886870"/>
                    <a:pt x="2308026" y="4890680"/>
                    <a:pt x="2202207" y="4885600"/>
                  </a:cubicBezTo>
                  <a:cubicBezTo>
                    <a:pt x="2038994" y="4893220"/>
                    <a:pt x="1710776" y="4890680"/>
                    <a:pt x="1461473" y="4898300"/>
                  </a:cubicBezTo>
                  <a:cubicBezTo>
                    <a:pt x="1423809" y="4890680"/>
                    <a:pt x="1257009" y="4902110"/>
                    <a:pt x="1244454" y="4890680"/>
                  </a:cubicBezTo>
                  <a:cubicBezTo>
                    <a:pt x="1004570" y="4898300"/>
                    <a:pt x="814070" y="4902110"/>
                    <a:pt x="617220" y="4903380"/>
                  </a:cubicBezTo>
                  <a:lnTo>
                    <a:pt x="318770" y="4903380"/>
                  </a:lnTo>
                  <a:lnTo>
                    <a:pt x="168910" y="4902110"/>
                  </a:lnTo>
                  <a:lnTo>
                    <a:pt x="93980" y="4900840"/>
                  </a:lnTo>
                  <a:lnTo>
                    <a:pt x="58420" y="4900840"/>
                  </a:lnTo>
                  <a:lnTo>
                    <a:pt x="45720" y="4899570"/>
                  </a:lnTo>
                  <a:lnTo>
                    <a:pt x="48260" y="4899570"/>
                  </a:lnTo>
                  <a:cubicBezTo>
                    <a:pt x="52070" y="4757330"/>
                    <a:pt x="55880" y="4617630"/>
                    <a:pt x="58420" y="4483010"/>
                  </a:cubicBezTo>
                  <a:cubicBezTo>
                    <a:pt x="55880" y="4458880"/>
                    <a:pt x="53340" y="4434750"/>
                    <a:pt x="49530" y="4409350"/>
                  </a:cubicBezTo>
                  <a:cubicBezTo>
                    <a:pt x="46990" y="4244250"/>
                    <a:pt x="45720" y="4061370"/>
                    <a:pt x="45720" y="3896416"/>
                  </a:cubicBezTo>
                  <a:cubicBezTo>
                    <a:pt x="46990" y="3868183"/>
                    <a:pt x="48260" y="3839095"/>
                    <a:pt x="45720" y="3809152"/>
                  </a:cubicBezTo>
                  <a:lnTo>
                    <a:pt x="45720" y="3790330"/>
                  </a:lnTo>
                  <a:lnTo>
                    <a:pt x="48260" y="3786052"/>
                  </a:lnTo>
                  <a:lnTo>
                    <a:pt x="49530" y="3739854"/>
                  </a:lnTo>
                  <a:cubicBezTo>
                    <a:pt x="50800" y="3740709"/>
                    <a:pt x="53340" y="3740709"/>
                    <a:pt x="54610" y="3744131"/>
                  </a:cubicBezTo>
                  <a:lnTo>
                    <a:pt x="54610" y="3753542"/>
                  </a:lnTo>
                  <a:lnTo>
                    <a:pt x="54610" y="3744987"/>
                  </a:lnTo>
                  <a:cubicBezTo>
                    <a:pt x="55880" y="3747553"/>
                    <a:pt x="57150" y="3750975"/>
                    <a:pt x="57150" y="3756109"/>
                  </a:cubicBezTo>
                  <a:lnTo>
                    <a:pt x="57150" y="3514848"/>
                  </a:lnTo>
                  <a:cubicBezTo>
                    <a:pt x="58420" y="3516560"/>
                    <a:pt x="59690" y="3518271"/>
                    <a:pt x="58420" y="3524259"/>
                  </a:cubicBezTo>
                  <a:cubicBezTo>
                    <a:pt x="69850" y="3462661"/>
                    <a:pt x="57150" y="3436995"/>
                    <a:pt x="57150" y="3397640"/>
                  </a:cubicBezTo>
                  <a:lnTo>
                    <a:pt x="57150" y="3389941"/>
                  </a:lnTo>
                  <a:cubicBezTo>
                    <a:pt x="57150" y="3376252"/>
                    <a:pt x="59690" y="3361708"/>
                    <a:pt x="63500" y="3342886"/>
                  </a:cubicBezTo>
                  <a:cubicBezTo>
                    <a:pt x="50800" y="3331765"/>
                    <a:pt x="64770" y="3217123"/>
                    <a:pt x="54610" y="3164080"/>
                  </a:cubicBezTo>
                  <a:lnTo>
                    <a:pt x="54610" y="3145258"/>
                  </a:lnTo>
                  <a:cubicBezTo>
                    <a:pt x="57150" y="3141836"/>
                    <a:pt x="58420" y="3140125"/>
                    <a:pt x="59690" y="3142692"/>
                  </a:cubicBezTo>
                  <a:cubicBezTo>
                    <a:pt x="62230" y="2998962"/>
                    <a:pt x="63500" y="2839833"/>
                    <a:pt x="66040" y="2717492"/>
                  </a:cubicBezTo>
                  <a:cubicBezTo>
                    <a:pt x="53340" y="2613117"/>
                    <a:pt x="71120" y="2465110"/>
                    <a:pt x="54610" y="2376135"/>
                  </a:cubicBezTo>
                  <a:cubicBezTo>
                    <a:pt x="58420" y="2301703"/>
                    <a:pt x="64770" y="2181929"/>
                    <a:pt x="58420" y="2078409"/>
                  </a:cubicBezTo>
                  <a:lnTo>
                    <a:pt x="60960" y="2088676"/>
                  </a:lnTo>
                  <a:cubicBezTo>
                    <a:pt x="59690" y="1971468"/>
                    <a:pt x="59690" y="1826027"/>
                    <a:pt x="48260" y="1745607"/>
                  </a:cubicBezTo>
                  <a:cubicBezTo>
                    <a:pt x="64770" y="1711386"/>
                    <a:pt x="60960" y="1660909"/>
                    <a:pt x="66040" y="1610433"/>
                  </a:cubicBezTo>
                  <a:cubicBezTo>
                    <a:pt x="58420" y="1532579"/>
                    <a:pt x="60960" y="1375161"/>
                    <a:pt x="53340" y="1256242"/>
                  </a:cubicBezTo>
                  <a:cubicBezTo>
                    <a:pt x="60960" y="1238276"/>
                    <a:pt x="50800" y="1157856"/>
                    <a:pt x="60960" y="1151867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6132" y="58420"/>
                    <a:pt x="1190648" y="72390"/>
                    <a:pt x="1341306" y="63500"/>
                  </a:cubicBezTo>
                  <a:lnTo>
                    <a:pt x="1350273" y="66040"/>
                  </a:lnTo>
                  <a:lnTo>
                    <a:pt x="1445331" y="62230"/>
                  </a:lnTo>
                  <a:cubicBezTo>
                    <a:pt x="1443538" y="64770"/>
                    <a:pt x="1439950" y="69850"/>
                    <a:pt x="1411254" y="69850"/>
                  </a:cubicBezTo>
                  <a:cubicBezTo>
                    <a:pt x="2569884" y="73660"/>
                    <a:pt x="3764384" y="55880"/>
                    <a:pt x="4953504" y="58420"/>
                  </a:cubicBezTo>
                  <a:lnTo>
                    <a:pt x="4908665" y="62230"/>
                  </a:lnTo>
                  <a:lnTo>
                    <a:pt x="5140032" y="55880"/>
                  </a:lnTo>
                  <a:cubicBezTo>
                    <a:pt x="5138239" y="57150"/>
                    <a:pt x="5127478" y="58420"/>
                    <a:pt x="5116716" y="59690"/>
                  </a:cubicBezTo>
                  <a:cubicBezTo>
                    <a:pt x="5412651" y="66040"/>
                    <a:pt x="5719347" y="55880"/>
                    <a:pt x="6006314" y="57150"/>
                  </a:cubicBezTo>
                  <a:cubicBezTo>
                    <a:pt x="6004521" y="58420"/>
                    <a:pt x="5961476" y="62230"/>
                    <a:pt x="6000934" y="64770"/>
                  </a:cubicBezTo>
                  <a:cubicBezTo>
                    <a:pt x="6214366" y="54610"/>
                    <a:pt x="6343501" y="77470"/>
                    <a:pt x="6449320" y="57150"/>
                  </a:cubicBezTo>
                  <a:cubicBezTo>
                    <a:pt x="6460081" y="58420"/>
                    <a:pt x="6465462" y="62230"/>
                    <a:pt x="6443939" y="64770"/>
                  </a:cubicBezTo>
                  <a:cubicBezTo>
                    <a:pt x="7037603" y="58420"/>
                    <a:pt x="7483310" y="58420"/>
                    <a:pt x="7906220" y="62230"/>
                  </a:cubicBezTo>
                  <a:cubicBezTo>
                    <a:pt x="7954480" y="59690"/>
                    <a:pt x="8005280" y="58420"/>
                    <a:pt x="8056080" y="55880"/>
                  </a:cubicBezTo>
                  <a:lnTo>
                    <a:pt x="8056080" y="20320"/>
                  </a:lnTo>
                  <a:cubicBezTo>
                    <a:pt x="7777951" y="19050"/>
                    <a:pt x="7498551" y="19050"/>
                    <a:pt x="7219151" y="17780"/>
                  </a:cubicBezTo>
                  <a:cubicBezTo>
                    <a:pt x="6015283" y="12700"/>
                    <a:pt x="4914046" y="0"/>
                    <a:pt x="3689055" y="24130"/>
                  </a:cubicBezTo>
                  <a:cubicBezTo>
                    <a:pt x="3690849" y="22860"/>
                    <a:pt x="3680087" y="21590"/>
                    <a:pt x="3712372" y="20320"/>
                  </a:cubicBezTo>
                  <a:cubicBezTo>
                    <a:pt x="3359043" y="24130"/>
                    <a:pt x="3037999" y="17780"/>
                    <a:pt x="2704399" y="21590"/>
                  </a:cubicBezTo>
                  <a:lnTo>
                    <a:pt x="2706193" y="20320"/>
                  </a:lnTo>
                  <a:cubicBezTo>
                    <a:pt x="1884750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87897"/>
                    <a:pt x="20320" y="1597600"/>
                  </a:cubicBezTo>
                  <a:cubicBezTo>
                    <a:pt x="26670" y="1980023"/>
                    <a:pt x="8890" y="2350469"/>
                    <a:pt x="13970" y="2732036"/>
                  </a:cubicBezTo>
                  <a:cubicBezTo>
                    <a:pt x="7620" y="3023773"/>
                    <a:pt x="21590" y="3326631"/>
                    <a:pt x="25400" y="3626923"/>
                  </a:cubicBezTo>
                  <a:cubicBezTo>
                    <a:pt x="20320" y="3738998"/>
                    <a:pt x="13970" y="3854495"/>
                    <a:pt x="15240" y="3987710"/>
                  </a:cubicBezTo>
                  <a:lnTo>
                    <a:pt x="19050" y="3975010"/>
                  </a:lnTo>
                  <a:cubicBezTo>
                    <a:pt x="13970" y="4024541"/>
                    <a:pt x="15240" y="4079150"/>
                    <a:pt x="19050" y="4131220"/>
                  </a:cubicBezTo>
                  <a:cubicBezTo>
                    <a:pt x="17780" y="4192180"/>
                    <a:pt x="17780" y="4254410"/>
                    <a:pt x="19050" y="4316641"/>
                  </a:cubicBezTo>
                  <a:cubicBezTo>
                    <a:pt x="19050" y="4317910"/>
                    <a:pt x="19050" y="4320450"/>
                    <a:pt x="17780" y="4321720"/>
                  </a:cubicBezTo>
                  <a:lnTo>
                    <a:pt x="16510" y="4309020"/>
                  </a:lnTo>
                  <a:cubicBezTo>
                    <a:pt x="12700" y="4333150"/>
                    <a:pt x="15240" y="4361091"/>
                    <a:pt x="19050" y="4389030"/>
                  </a:cubicBezTo>
                  <a:cubicBezTo>
                    <a:pt x="19050" y="4413160"/>
                    <a:pt x="20320" y="4436020"/>
                    <a:pt x="20320" y="4460150"/>
                  </a:cubicBezTo>
                  <a:lnTo>
                    <a:pt x="24130" y="4655730"/>
                  </a:lnTo>
                  <a:cubicBezTo>
                    <a:pt x="21590" y="4705260"/>
                    <a:pt x="34290" y="4828450"/>
                    <a:pt x="15240" y="4832260"/>
                  </a:cubicBezTo>
                  <a:cubicBezTo>
                    <a:pt x="15240" y="4789080"/>
                    <a:pt x="6350" y="4899570"/>
                    <a:pt x="1270" y="4803050"/>
                  </a:cubicBezTo>
                  <a:cubicBezTo>
                    <a:pt x="0" y="4814480"/>
                    <a:pt x="0" y="4842420"/>
                    <a:pt x="0" y="4871630"/>
                  </a:cubicBezTo>
                  <a:cubicBezTo>
                    <a:pt x="0" y="4880520"/>
                    <a:pt x="1270" y="4889410"/>
                    <a:pt x="1270" y="4897030"/>
                  </a:cubicBezTo>
                  <a:cubicBezTo>
                    <a:pt x="2540" y="4914810"/>
                    <a:pt x="5080" y="4927510"/>
                    <a:pt x="7620" y="4923700"/>
                  </a:cubicBezTo>
                  <a:cubicBezTo>
                    <a:pt x="17780" y="4933860"/>
                    <a:pt x="25400" y="4978310"/>
                    <a:pt x="33020" y="4917350"/>
                  </a:cubicBezTo>
                  <a:lnTo>
                    <a:pt x="60960" y="4917350"/>
                  </a:lnTo>
                  <a:cubicBezTo>
                    <a:pt x="91440" y="4917350"/>
                    <a:pt x="121920" y="4917350"/>
                    <a:pt x="152400" y="4918620"/>
                  </a:cubicBezTo>
                  <a:cubicBezTo>
                    <a:pt x="194310" y="4919891"/>
                    <a:pt x="234950" y="4921160"/>
                    <a:pt x="273050" y="4922430"/>
                  </a:cubicBezTo>
                  <a:cubicBezTo>
                    <a:pt x="991870" y="4949100"/>
                    <a:pt x="1960078" y="4932591"/>
                    <a:pt x="2975225" y="4916080"/>
                  </a:cubicBezTo>
                  <a:cubicBezTo>
                    <a:pt x="3836126" y="4924970"/>
                    <a:pt x="4697027" y="4904650"/>
                    <a:pt x="5534612" y="4917350"/>
                  </a:cubicBezTo>
                  <a:cubicBezTo>
                    <a:pt x="5071878" y="4919891"/>
                    <a:pt x="4614524" y="4924970"/>
                    <a:pt x="4137441" y="4928780"/>
                  </a:cubicBezTo>
                  <a:cubicBezTo>
                    <a:pt x="4148203" y="4927510"/>
                    <a:pt x="4153583" y="4926241"/>
                    <a:pt x="4164344" y="4924970"/>
                  </a:cubicBezTo>
                  <a:cubicBezTo>
                    <a:pt x="4128474" y="4927510"/>
                    <a:pt x="4089016" y="4931320"/>
                    <a:pt x="4047764" y="4930050"/>
                  </a:cubicBezTo>
                  <a:cubicBezTo>
                    <a:pt x="4037003" y="4928780"/>
                    <a:pt x="4058525" y="4927510"/>
                    <a:pt x="4072874" y="4926241"/>
                  </a:cubicBezTo>
                  <a:cubicBezTo>
                    <a:pt x="3915042" y="4916080"/>
                    <a:pt x="3611933" y="4932591"/>
                    <a:pt x="3513288" y="4924970"/>
                  </a:cubicBezTo>
                  <a:cubicBezTo>
                    <a:pt x="3468449" y="4926241"/>
                    <a:pt x="3448720" y="4930050"/>
                    <a:pt x="3473830" y="4933860"/>
                  </a:cubicBezTo>
                  <a:cubicBezTo>
                    <a:pt x="2892721" y="4936400"/>
                    <a:pt x="2270362" y="4938941"/>
                    <a:pt x="1676699" y="4946560"/>
                  </a:cubicBezTo>
                  <a:cubicBezTo>
                    <a:pt x="1648002" y="4945291"/>
                    <a:pt x="1642621" y="4942750"/>
                    <a:pt x="1651589" y="4938941"/>
                  </a:cubicBezTo>
                  <a:cubicBezTo>
                    <a:pt x="1145809" y="4955450"/>
                    <a:pt x="735330" y="4949100"/>
                    <a:pt x="368300" y="4946560"/>
                  </a:cubicBezTo>
                  <a:cubicBezTo>
                    <a:pt x="354330" y="4950370"/>
                    <a:pt x="405130" y="4951641"/>
                    <a:pt x="369570" y="4955450"/>
                  </a:cubicBezTo>
                  <a:cubicBezTo>
                    <a:pt x="487680" y="4960530"/>
                    <a:pt x="585470" y="4945291"/>
                    <a:pt x="692150" y="4952910"/>
                  </a:cubicBezTo>
                  <a:lnTo>
                    <a:pt x="678180" y="4956720"/>
                  </a:lnTo>
                  <a:cubicBezTo>
                    <a:pt x="755650" y="4959260"/>
                    <a:pt x="693420" y="4946560"/>
                    <a:pt x="774700" y="4951641"/>
                  </a:cubicBezTo>
                  <a:cubicBezTo>
                    <a:pt x="806450" y="4955450"/>
                    <a:pt x="767080" y="4956720"/>
                    <a:pt x="781050" y="4957991"/>
                  </a:cubicBezTo>
                  <a:cubicBezTo>
                    <a:pt x="946150" y="4956720"/>
                    <a:pt x="1156571" y="4960530"/>
                    <a:pt x="1377177" y="4950370"/>
                  </a:cubicBezTo>
                  <a:cubicBezTo>
                    <a:pt x="1430983" y="4959260"/>
                    <a:pt x="1628273" y="4950370"/>
                    <a:pt x="1714363" y="4959260"/>
                  </a:cubicBezTo>
                  <a:cubicBezTo>
                    <a:pt x="1775343" y="4955450"/>
                    <a:pt x="1834530" y="4956720"/>
                    <a:pt x="1857847" y="4950370"/>
                  </a:cubicBezTo>
                  <a:cubicBezTo>
                    <a:pt x="2675703" y="4955450"/>
                    <a:pt x="3511494" y="4946560"/>
                    <a:pt x="4349080" y="4946560"/>
                  </a:cubicBezTo>
                  <a:cubicBezTo>
                    <a:pt x="4741866" y="4928780"/>
                    <a:pt x="5209981" y="4950370"/>
                    <a:pt x="5676302" y="4944020"/>
                  </a:cubicBezTo>
                  <a:cubicBezTo>
                    <a:pt x="5679889" y="4944020"/>
                    <a:pt x="5678096" y="4945291"/>
                    <a:pt x="5676302" y="4945291"/>
                  </a:cubicBezTo>
                  <a:cubicBezTo>
                    <a:pt x="5828754" y="4941480"/>
                    <a:pt x="6049360" y="4938941"/>
                    <a:pt x="6230508" y="4941480"/>
                  </a:cubicBezTo>
                  <a:lnTo>
                    <a:pt x="6384753" y="4933860"/>
                  </a:lnTo>
                  <a:cubicBezTo>
                    <a:pt x="6730907" y="4938941"/>
                    <a:pt x="7080647" y="4941480"/>
                    <a:pt x="7330910" y="4941480"/>
                  </a:cubicBezTo>
                  <a:lnTo>
                    <a:pt x="7969720" y="4941480"/>
                  </a:lnTo>
                  <a:cubicBezTo>
                    <a:pt x="7965910" y="4942750"/>
                    <a:pt x="7954480" y="4944020"/>
                    <a:pt x="7930351" y="4945291"/>
                  </a:cubicBezTo>
                  <a:cubicBezTo>
                    <a:pt x="7949401" y="4946560"/>
                    <a:pt x="8021790" y="4946560"/>
                    <a:pt x="8057351" y="4942750"/>
                  </a:cubicBezTo>
                  <a:cubicBezTo>
                    <a:pt x="8062430" y="4942750"/>
                    <a:pt x="8067510" y="4941480"/>
                    <a:pt x="8071320" y="4941480"/>
                  </a:cubicBezTo>
                  <a:lnTo>
                    <a:pt x="8096720" y="4941480"/>
                  </a:lnTo>
                  <a:lnTo>
                    <a:pt x="8096720" y="4926241"/>
                  </a:lnTo>
                  <a:cubicBezTo>
                    <a:pt x="8104340" y="4922430"/>
                    <a:pt x="8090370" y="4923700"/>
                    <a:pt x="8096720" y="4916080"/>
                  </a:cubicBezTo>
                  <a:lnTo>
                    <a:pt x="8096720" y="4610010"/>
                  </a:lnTo>
                  <a:cubicBezTo>
                    <a:pt x="8101801" y="4629060"/>
                    <a:pt x="8094180" y="4692560"/>
                    <a:pt x="8103070" y="4683670"/>
                  </a:cubicBezTo>
                  <a:cubicBezTo>
                    <a:pt x="8106880" y="4639220"/>
                    <a:pt x="8100530" y="4620170"/>
                    <a:pt x="8096720" y="4610010"/>
                  </a:cubicBezTo>
                  <a:cubicBezTo>
                    <a:pt x="8096720" y="4428400"/>
                    <a:pt x="8097990" y="4245520"/>
                    <a:pt x="8097990" y="4063910"/>
                  </a:cubicBezTo>
                  <a:cubicBezTo>
                    <a:pt x="8099260" y="3948341"/>
                    <a:pt x="8099260" y="3866472"/>
                    <a:pt x="8100530" y="3790330"/>
                  </a:cubicBezTo>
                  <a:cubicBezTo>
                    <a:pt x="8106880" y="4002950"/>
                    <a:pt x="8101801" y="4291241"/>
                    <a:pt x="8100530" y="4574450"/>
                  </a:cubicBezTo>
                  <a:cubicBezTo>
                    <a:pt x="8104340" y="4588420"/>
                    <a:pt x="8105610" y="4537620"/>
                    <a:pt x="8109420" y="4573180"/>
                  </a:cubicBezTo>
                  <a:cubicBezTo>
                    <a:pt x="8114501" y="4455070"/>
                    <a:pt x="8099260" y="4357280"/>
                    <a:pt x="8106880" y="4250600"/>
                  </a:cubicBezTo>
                  <a:lnTo>
                    <a:pt x="8110690" y="4264570"/>
                  </a:lnTo>
                  <a:cubicBezTo>
                    <a:pt x="8113230" y="4187100"/>
                    <a:pt x="8100530" y="4249330"/>
                    <a:pt x="8105610" y="4168050"/>
                  </a:cubicBezTo>
                  <a:cubicBezTo>
                    <a:pt x="8110690" y="4138840"/>
                    <a:pt x="8111960" y="4179480"/>
                    <a:pt x="8113230" y="4164240"/>
                  </a:cubicBezTo>
                  <a:close/>
                  <a:moveTo>
                    <a:pt x="7640790" y="4914810"/>
                  </a:moveTo>
                  <a:lnTo>
                    <a:pt x="7668730" y="4914810"/>
                  </a:lnTo>
                  <a:cubicBezTo>
                    <a:pt x="7662380" y="4913540"/>
                    <a:pt x="7653490" y="4913540"/>
                    <a:pt x="7640790" y="4914810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82229" y="7814811"/>
            <a:ext cx="10282862" cy="1962632"/>
            <a:chOff x="0" y="0"/>
            <a:chExt cx="11550043" cy="2204491"/>
          </a:xfrm>
        </p:grpSpPr>
        <p:sp>
          <p:nvSpPr>
            <p:cNvPr id="15" name="Freeform 15"/>
            <p:cNvSpPr/>
            <p:nvPr/>
          </p:nvSpPr>
          <p:spPr>
            <a:xfrm>
              <a:off x="1270" y="-10160"/>
              <a:ext cx="11546234" cy="2228621"/>
            </a:xfrm>
            <a:custGeom>
              <a:avLst/>
              <a:gdLst/>
              <a:ahLst/>
              <a:cxnLst/>
              <a:rect l="l" t="t" r="r" b="b"/>
              <a:pathLst>
                <a:path w="11546234" h="2228621">
                  <a:moveTo>
                    <a:pt x="11543694" y="1414551"/>
                  </a:moveTo>
                  <a:cubicBezTo>
                    <a:pt x="11542423" y="1249451"/>
                    <a:pt x="11546234" y="1180189"/>
                    <a:pt x="11536073" y="1175021"/>
                  </a:cubicBezTo>
                  <a:cubicBezTo>
                    <a:pt x="11544963" y="1173761"/>
                    <a:pt x="11536073" y="1169139"/>
                    <a:pt x="11544963" y="1167123"/>
                  </a:cubicBezTo>
                  <a:cubicBezTo>
                    <a:pt x="11541153" y="1165694"/>
                    <a:pt x="11542423" y="1164265"/>
                    <a:pt x="11536073" y="1163761"/>
                  </a:cubicBezTo>
                  <a:lnTo>
                    <a:pt x="11536073" y="1162375"/>
                  </a:lnTo>
                  <a:cubicBezTo>
                    <a:pt x="11538613" y="1147417"/>
                    <a:pt x="11539884" y="1132964"/>
                    <a:pt x="11533534" y="1117965"/>
                  </a:cubicBezTo>
                  <a:cubicBezTo>
                    <a:pt x="11533534" y="1113763"/>
                    <a:pt x="11532263" y="1109604"/>
                    <a:pt x="11532263" y="1105402"/>
                  </a:cubicBezTo>
                  <a:cubicBezTo>
                    <a:pt x="11529723" y="1104310"/>
                    <a:pt x="11528453" y="1103175"/>
                    <a:pt x="11527184" y="1101999"/>
                  </a:cubicBezTo>
                  <a:cubicBezTo>
                    <a:pt x="11525913" y="1096789"/>
                    <a:pt x="11528453" y="1091789"/>
                    <a:pt x="11528453" y="1086831"/>
                  </a:cubicBezTo>
                  <a:cubicBezTo>
                    <a:pt x="11530994" y="1082714"/>
                    <a:pt x="11532263" y="1078470"/>
                    <a:pt x="11529723" y="1074269"/>
                  </a:cubicBezTo>
                  <a:cubicBezTo>
                    <a:pt x="11529723" y="1074185"/>
                    <a:pt x="11530994" y="1074227"/>
                    <a:pt x="11530994" y="1074269"/>
                  </a:cubicBezTo>
                  <a:cubicBezTo>
                    <a:pt x="11527184" y="1070697"/>
                    <a:pt x="11524644" y="1065530"/>
                    <a:pt x="11527184" y="1061286"/>
                  </a:cubicBezTo>
                  <a:lnTo>
                    <a:pt x="11522103" y="1058849"/>
                  </a:lnTo>
                  <a:lnTo>
                    <a:pt x="11522103" y="1052001"/>
                  </a:lnTo>
                  <a:cubicBezTo>
                    <a:pt x="11524644" y="1045740"/>
                    <a:pt x="11527184" y="974090"/>
                    <a:pt x="11527184" y="783590"/>
                  </a:cubicBezTo>
                  <a:cubicBezTo>
                    <a:pt x="11527184" y="548640"/>
                    <a:pt x="11527184" y="311150"/>
                    <a:pt x="11528453" y="74930"/>
                  </a:cubicBezTo>
                  <a:lnTo>
                    <a:pt x="11528453" y="17780"/>
                  </a:lnTo>
                  <a:lnTo>
                    <a:pt x="11487813" y="17780"/>
                  </a:lnTo>
                  <a:lnTo>
                    <a:pt x="11487813" y="52070"/>
                  </a:lnTo>
                  <a:lnTo>
                    <a:pt x="11494163" y="52070"/>
                  </a:lnTo>
                  <a:lnTo>
                    <a:pt x="11494163" y="74930"/>
                  </a:lnTo>
                  <a:cubicBezTo>
                    <a:pt x="11494163" y="100330"/>
                    <a:pt x="11495434" y="127000"/>
                    <a:pt x="11495434" y="153670"/>
                  </a:cubicBezTo>
                  <a:cubicBezTo>
                    <a:pt x="11495434" y="191770"/>
                    <a:pt x="11495434" y="231140"/>
                    <a:pt x="11496703" y="270510"/>
                  </a:cubicBezTo>
                  <a:lnTo>
                    <a:pt x="11496703" y="508000"/>
                  </a:lnTo>
                  <a:cubicBezTo>
                    <a:pt x="11496703" y="661670"/>
                    <a:pt x="11497973" y="815340"/>
                    <a:pt x="11503053" y="965200"/>
                  </a:cubicBezTo>
                  <a:lnTo>
                    <a:pt x="11497973" y="955040"/>
                  </a:lnTo>
                  <a:cubicBezTo>
                    <a:pt x="11500513" y="993140"/>
                    <a:pt x="11500513" y="1033780"/>
                    <a:pt x="11501784" y="1042799"/>
                  </a:cubicBezTo>
                  <a:cubicBezTo>
                    <a:pt x="11501784" y="1043556"/>
                    <a:pt x="11503053" y="1044312"/>
                    <a:pt x="11503053" y="1045110"/>
                  </a:cubicBezTo>
                  <a:cubicBezTo>
                    <a:pt x="11504323" y="1049900"/>
                    <a:pt x="11499244" y="1054900"/>
                    <a:pt x="11503053" y="1059690"/>
                  </a:cubicBezTo>
                  <a:lnTo>
                    <a:pt x="11500513" y="1059227"/>
                  </a:lnTo>
                  <a:cubicBezTo>
                    <a:pt x="11499244" y="1065992"/>
                    <a:pt x="11500513" y="1072546"/>
                    <a:pt x="11501784" y="1079017"/>
                  </a:cubicBezTo>
                  <a:cubicBezTo>
                    <a:pt x="11501784" y="1082084"/>
                    <a:pt x="11500513" y="1085151"/>
                    <a:pt x="11501784" y="1088218"/>
                  </a:cubicBezTo>
                  <a:cubicBezTo>
                    <a:pt x="11500513" y="1094982"/>
                    <a:pt x="11504323" y="1099520"/>
                    <a:pt x="11504323" y="1106326"/>
                  </a:cubicBezTo>
                  <a:lnTo>
                    <a:pt x="11499244" y="1106495"/>
                  </a:lnTo>
                  <a:cubicBezTo>
                    <a:pt x="11517023" y="1117923"/>
                    <a:pt x="11484003" y="1130485"/>
                    <a:pt x="11503053" y="1142375"/>
                  </a:cubicBezTo>
                  <a:lnTo>
                    <a:pt x="11496703" y="1141535"/>
                  </a:lnTo>
                  <a:cubicBezTo>
                    <a:pt x="11506863" y="1143384"/>
                    <a:pt x="11492894" y="1148720"/>
                    <a:pt x="11509403" y="1148048"/>
                  </a:cubicBezTo>
                  <a:lnTo>
                    <a:pt x="11504323" y="1150148"/>
                  </a:lnTo>
                  <a:cubicBezTo>
                    <a:pt x="11525913" y="1158215"/>
                    <a:pt x="11494163" y="1164854"/>
                    <a:pt x="11508134" y="1174769"/>
                  </a:cubicBezTo>
                  <a:lnTo>
                    <a:pt x="11504323" y="1174139"/>
                  </a:lnTo>
                  <a:cubicBezTo>
                    <a:pt x="11506863" y="1176786"/>
                    <a:pt x="11509403" y="1179853"/>
                    <a:pt x="11505594" y="1181786"/>
                  </a:cubicBezTo>
                  <a:cubicBezTo>
                    <a:pt x="11505594" y="1181492"/>
                    <a:pt x="11504323" y="1181618"/>
                    <a:pt x="11503053" y="1180987"/>
                  </a:cubicBezTo>
                  <a:cubicBezTo>
                    <a:pt x="11487813" y="1349782"/>
                    <a:pt x="11504323" y="1627911"/>
                    <a:pt x="11504323" y="1892071"/>
                  </a:cubicBezTo>
                  <a:lnTo>
                    <a:pt x="11496703" y="1861591"/>
                  </a:lnTo>
                  <a:cubicBezTo>
                    <a:pt x="11499244" y="1899691"/>
                    <a:pt x="11500513" y="1949221"/>
                    <a:pt x="11500513" y="2002561"/>
                  </a:cubicBezTo>
                  <a:lnTo>
                    <a:pt x="11500513" y="2163851"/>
                  </a:lnTo>
                  <a:cubicBezTo>
                    <a:pt x="11496703" y="2163851"/>
                    <a:pt x="11494163" y="2162582"/>
                    <a:pt x="11489084" y="2162582"/>
                  </a:cubicBezTo>
                  <a:lnTo>
                    <a:pt x="11486544" y="2163851"/>
                  </a:lnTo>
                  <a:lnTo>
                    <a:pt x="11475113" y="2168932"/>
                  </a:lnTo>
                  <a:lnTo>
                    <a:pt x="11467494" y="2168932"/>
                  </a:lnTo>
                  <a:cubicBezTo>
                    <a:pt x="11447173" y="2163851"/>
                    <a:pt x="11450984" y="2166392"/>
                    <a:pt x="11442094" y="2161311"/>
                  </a:cubicBezTo>
                  <a:cubicBezTo>
                    <a:pt x="11337953" y="2160042"/>
                    <a:pt x="11323984" y="2149882"/>
                    <a:pt x="11250323" y="2144801"/>
                  </a:cubicBezTo>
                  <a:cubicBezTo>
                    <a:pt x="11250323" y="2144801"/>
                    <a:pt x="11251594" y="2144801"/>
                    <a:pt x="11250323" y="2146071"/>
                  </a:cubicBezTo>
                  <a:cubicBezTo>
                    <a:pt x="11199523" y="2154961"/>
                    <a:pt x="11129673" y="2149882"/>
                    <a:pt x="11089034" y="2148611"/>
                  </a:cubicBezTo>
                  <a:lnTo>
                    <a:pt x="11072523" y="2144801"/>
                  </a:lnTo>
                  <a:cubicBezTo>
                    <a:pt x="11048394" y="2135911"/>
                    <a:pt x="10954413" y="2161311"/>
                    <a:pt x="10986163" y="2147342"/>
                  </a:cubicBezTo>
                  <a:cubicBezTo>
                    <a:pt x="10775344" y="2151151"/>
                    <a:pt x="10534044" y="2151151"/>
                    <a:pt x="10031415" y="2151151"/>
                  </a:cubicBezTo>
                  <a:cubicBezTo>
                    <a:pt x="9958394" y="2157501"/>
                    <a:pt x="9632611" y="2151151"/>
                    <a:pt x="9747758" y="2161311"/>
                  </a:cubicBezTo>
                  <a:cubicBezTo>
                    <a:pt x="9618568" y="2148611"/>
                    <a:pt x="9230999" y="2146071"/>
                    <a:pt x="9087767" y="2146071"/>
                  </a:cubicBezTo>
                  <a:cubicBezTo>
                    <a:pt x="9093384" y="2144801"/>
                    <a:pt x="9099001" y="2143532"/>
                    <a:pt x="9121469" y="2143532"/>
                  </a:cubicBezTo>
                  <a:cubicBezTo>
                    <a:pt x="8843430" y="2127021"/>
                    <a:pt x="8790069" y="2158771"/>
                    <a:pt x="8528881" y="2138451"/>
                  </a:cubicBezTo>
                  <a:cubicBezTo>
                    <a:pt x="8486754" y="2152421"/>
                    <a:pt x="8054248" y="2134642"/>
                    <a:pt x="7905399" y="2149882"/>
                  </a:cubicBezTo>
                  <a:cubicBezTo>
                    <a:pt x="7874506" y="2147342"/>
                    <a:pt x="7863272" y="2143532"/>
                    <a:pt x="7874506" y="2142261"/>
                  </a:cubicBezTo>
                  <a:cubicBezTo>
                    <a:pt x="7402682" y="2139721"/>
                    <a:pt x="6883114" y="2138451"/>
                    <a:pt x="6487120" y="2135911"/>
                  </a:cubicBezTo>
                  <a:cubicBezTo>
                    <a:pt x="6147294" y="2148611"/>
                    <a:pt x="5664237" y="2130832"/>
                    <a:pt x="5369347" y="2147342"/>
                  </a:cubicBezTo>
                  <a:cubicBezTo>
                    <a:pt x="5127818" y="2143532"/>
                    <a:pt x="4734632" y="2137182"/>
                    <a:pt x="4397615" y="2143532"/>
                  </a:cubicBezTo>
                  <a:lnTo>
                    <a:pt x="4431316" y="2140992"/>
                  </a:lnTo>
                  <a:cubicBezTo>
                    <a:pt x="4049364" y="2142261"/>
                    <a:pt x="3571923" y="2142261"/>
                    <a:pt x="3310735" y="2153692"/>
                  </a:cubicBezTo>
                  <a:cubicBezTo>
                    <a:pt x="3198396" y="2137182"/>
                    <a:pt x="3032696" y="2140992"/>
                    <a:pt x="2866996" y="2135911"/>
                  </a:cubicBezTo>
                  <a:cubicBezTo>
                    <a:pt x="2611425" y="2143532"/>
                    <a:pt x="2097474" y="2140992"/>
                    <a:pt x="1707096" y="2148611"/>
                  </a:cubicBezTo>
                  <a:cubicBezTo>
                    <a:pt x="1648118" y="2140992"/>
                    <a:pt x="1386930" y="2152421"/>
                    <a:pt x="1367271" y="2140992"/>
                  </a:cubicBezTo>
                  <a:cubicBezTo>
                    <a:pt x="1004570" y="2148611"/>
                    <a:pt x="814070" y="2152421"/>
                    <a:pt x="617220" y="2153692"/>
                  </a:cubicBezTo>
                  <a:lnTo>
                    <a:pt x="318770" y="2153692"/>
                  </a:lnTo>
                  <a:lnTo>
                    <a:pt x="168910" y="2152421"/>
                  </a:lnTo>
                  <a:lnTo>
                    <a:pt x="93980" y="2151151"/>
                  </a:lnTo>
                  <a:lnTo>
                    <a:pt x="58420" y="2151151"/>
                  </a:lnTo>
                  <a:lnTo>
                    <a:pt x="45720" y="2149882"/>
                  </a:lnTo>
                  <a:lnTo>
                    <a:pt x="48260" y="2149882"/>
                  </a:lnTo>
                  <a:cubicBezTo>
                    <a:pt x="52070" y="2007642"/>
                    <a:pt x="55880" y="1867941"/>
                    <a:pt x="58420" y="1733321"/>
                  </a:cubicBezTo>
                  <a:cubicBezTo>
                    <a:pt x="55880" y="1709192"/>
                    <a:pt x="53340" y="1685061"/>
                    <a:pt x="49530" y="1659661"/>
                  </a:cubicBezTo>
                  <a:cubicBezTo>
                    <a:pt x="46990" y="1494561"/>
                    <a:pt x="45720" y="1311682"/>
                    <a:pt x="45720" y="1181912"/>
                  </a:cubicBezTo>
                  <a:cubicBezTo>
                    <a:pt x="46990" y="1180525"/>
                    <a:pt x="48260" y="1179097"/>
                    <a:pt x="45720" y="1177626"/>
                  </a:cubicBezTo>
                  <a:lnTo>
                    <a:pt x="45720" y="1176702"/>
                  </a:lnTo>
                  <a:lnTo>
                    <a:pt x="48260" y="1176492"/>
                  </a:lnTo>
                  <a:lnTo>
                    <a:pt x="49530" y="1174223"/>
                  </a:lnTo>
                  <a:cubicBezTo>
                    <a:pt x="50800" y="1174265"/>
                    <a:pt x="53340" y="1174265"/>
                    <a:pt x="54610" y="1174433"/>
                  </a:cubicBezTo>
                  <a:lnTo>
                    <a:pt x="54610" y="1174895"/>
                  </a:lnTo>
                  <a:lnTo>
                    <a:pt x="54610" y="1174475"/>
                  </a:lnTo>
                  <a:cubicBezTo>
                    <a:pt x="55880" y="1174601"/>
                    <a:pt x="57150" y="1174769"/>
                    <a:pt x="57150" y="1175021"/>
                  </a:cubicBezTo>
                  <a:lnTo>
                    <a:pt x="57150" y="1163173"/>
                  </a:lnTo>
                  <a:cubicBezTo>
                    <a:pt x="58420" y="1163257"/>
                    <a:pt x="59690" y="1163341"/>
                    <a:pt x="58420" y="1163635"/>
                  </a:cubicBezTo>
                  <a:cubicBezTo>
                    <a:pt x="69850" y="1160610"/>
                    <a:pt x="57150" y="1159350"/>
                    <a:pt x="57150" y="1157417"/>
                  </a:cubicBezTo>
                  <a:lnTo>
                    <a:pt x="57150" y="1157039"/>
                  </a:lnTo>
                  <a:cubicBezTo>
                    <a:pt x="57150" y="1156367"/>
                    <a:pt x="59690" y="1155652"/>
                    <a:pt x="63500" y="1154728"/>
                  </a:cubicBezTo>
                  <a:cubicBezTo>
                    <a:pt x="50800" y="1154182"/>
                    <a:pt x="64770" y="1148552"/>
                    <a:pt x="54610" y="1145947"/>
                  </a:cubicBezTo>
                  <a:lnTo>
                    <a:pt x="54610" y="1145022"/>
                  </a:lnTo>
                  <a:cubicBezTo>
                    <a:pt x="57150" y="1144854"/>
                    <a:pt x="58420" y="1144770"/>
                    <a:pt x="59690" y="1144896"/>
                  </a:cubicBezTo>
                  <a:cubicBezTo>
                    <a:pt x="62230" y="1137838"/>
                    <a:pt x="63500" y="1130023"/>
                    <a:pt x="66040" y="1124015"/>
                  </a:cubicBezTo>
                  <a:cubicBezTo>
                    <a:pt x="53340" y="1118889"/>
                    <a:pt x="71120" y="1111620"/>
                    <a:pt x="54610" y="1107251"/>
                  </a:cubicBezTo>
                  <a:cubicBezTo>
                    <a:pt x="58420" y="1103595"/>
                    <a:pt x="64770" y="1097713"/>
                    <a:pt x="58420" y="1092629"/>
                  </a:cubicBezTo>
                  <a:lnTo>
                    <a:pt x="60960" y="1093134"/>
                  </a:lnTo>
                  <a:cubicBezTo>
                    <a:pt x="59690" y="1087378"/>
                    <a:pt x="59690" y="1080235"/>
                    <a:pt x="48260" y="1076286"/>
                  </a:cubicBezTo>
                  <a:cubicBezTo>
                    <a:pt x="64770" y="1074605"/>
                    <a:pt x="60960" y="1072126"/>
                    <a:pt x="66040" y="1069647"/>
                  </a:cubicBezTo>
                  <a:cubicBezTo>
                    <a:pt x="58420" y="1065824"/>
                    <a:pt x="60960" y="1058093"/>
                    <a:pt x="53340" y="1052253"/>
                  </a:cubicBezTo>
                  <a:cubicBezTo>
                    <a:pt x="60960" y="1051370"/>
                    <a:pt x="50800" y="1047421"/>
                    <a:pt x="60960" y="1047127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2381" y="58420"/>
                    <a:pt x="1283017" y="72390"/>
                    <a:pt x="1518928" y="63500"/>
                  </a:cubicBezTo>
                  <a:lnTo>
                    <a:pt x="1532971" y="66040"/>
                  </a:lnTo>
                  <a:lnTo>
                    <a:pt x="1681820" y="62230"/>
                  </a:lnTo>
                  <a:cubicBezTo>
                    <a:pt x="1679012" y="64770"/>
                    <a:pt x="1673394" y="69850"/>
                    <a:pt x="1628459" y="69850"/>
                  </a:cubicBezTo>
                  <a:cubicBezTo>
                    <a:pt x="3442733" y="73660"/>
                    <a:pt x="5313177" y="55880"/>
                    <a:pt x="7175196" y="58420"/>
                  </a:cubicBezTo>
                  <a:lnTo>
                    <a:pt x="7104984" y="62230"/>
                  </a:lnTo>
                  <a:lnTo>
                    <a:pt x="7467277" y="55880"/>
                  </a:lnTo>
                  <a:cubicBezTo>
                    <a:pt x="7464469" y="57150"/>
                    <a:pt x="7447618" y="58420"/>
                    <a:pt x="7430767" y="59690"/>
                  </a:cubicBezTo>
                  <a:cubicBezTo>
                    <a:pt x="7894165" y="66040"/>
                    <a:pt x="8374414" y="55880"/>
                    <a:pt x="8823770" y="57150"/>
                  </a:cubicBezTo>
                  <a:cubicBezTo>
                    <a:pt x="8820961" y="58420"/>
                    <a:pt x="8753558" y="62230"/>
                    <a:pt x="8815345" y="64770"/>
                  </a:cubicBezTo>
                  <a:cubicBezTo>
                    <a:pt x="9149553" y="54610"/>
                    <a:pt x="9351763" y="77470"/>
                    <a:pt x="9517463" y="57150"/>
                  </a:cubicBezTo>
                  <a:cubicBezTo>
                    <a:pt x="9534314" y="58420"/>
                    <a:pt x="9542740" y="62230"/>
                    <a:pt x="9509038" y="64770"/>
                  </a:cubicBezTo>
                  <a:cubicBezTo>
                    <a:pt x="10438643" y="58420"/>
                    <a:pt x="10913773" y="58420"/>
                    <a:pt x="11336683" y="62230"/>
                  </a:cubicBezTo>
                  <a:cubicBezTo>
                    <a:pt x="11384944" y="59690"/>
                    <a:pt x="11435744" y="58420"/>
                    <a:pt x="11486544" y="55880"/>
                  </a:cubicBezTo>
                  <a:lnTo>
                    <a:pt x="11486544" y="20320"/>
                  </a:lnTo>
                  <a:cubicBezTo>
                    <a:pt x="11208413" y="19050"/>
                    <a:pt x="10929013" y="19050"/>
                    <a:pt x="10649613" y="17780"/>
                  </a:cubicBezTo>
                  <a:cubicBezTo>
                    <a:pt x="8837813" y="12700"/>
                    <a:pt x="7113410" y="0"/>
                    <a:pt x="5195222" y="24130"/>
                  </a:cubicBezTo>
                  <a:cubicBezTo>
                    <a:pt x="5198030" y="22860"/>
                    <a:pt x="5181179" y="21590"/>
                    <a:pt x="5231732" y="20320"/>
                  </a:cubicBezTo>
                  <a:cubicBezTo>
                    <a:pt x="4678462" y="24130"/>
                    <a:pt x="4175746" y="17780"/>
                    <a:pt x="3653369" y="21590"/>
                  </a:cubicBezTo>
                  <a:lnTo>
                    <a:pt x="3656178" y="20320"/>
                  </a:lnTo>
                  <a:cubicBezTo>
                    <a:pt x="2369896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53807"/>
                    <a:pt x="20320" y="1069017"/>
                  </a:cubicBezTo>
                  <a:cubicBezTo>
                    <a:pt x="26670" y="1087798"/>
                    <a:pt x="8890" y="1105990"/>
                    <a:pt x="13970" y="1124729"/>
                  </a:cubicBezTo>
                  <a:cubicBezTo>
                    <a:pt x="7620" y="1139056"/>
                    <a:pt x="21590" y="1153930"/>
                    <a:pt x="25400" y="1168677"/>
                  </a:cubicBezTo>
                  <a:cubicBezTo>
                    <a:pt x="20320" y="1174181"/>
                    <a:pt x="13970" y="1179853"/>
                    <a:pt x="15240" y="1238021"/>
                  </a:cubicBezTo>
                  <a:lnTo>
                    <a:pt x="19050" y="1225321"/>
                  </a:lnTo>
                  <a:cubicBezTo>
                    <a:pt x="13970" y="1274852"/>
                    <a:pt x="15240" y="1329462"/>
                    <a:pt x="19050" y="1381532"/>
                  </a:cubicBezTo>
                  <a:cubicBezTo>
                    <a:pt x="17780" y="1442492"/>
                    <a:pt x="17780" y="1504721"/>
                    <a:pt x="19050" y="1566952"/>
                  </a:cubicBezTo>
                  <a:cubicBezTo>
                    <a:pt x="19050" y="1568222"/>
                    <a:pt x="19050" y="1570762"/>
                    <a:pt x="17780" y="1572032"/>
                  </a:cubicBezTo>
                  <a:lnTo>
                    <a:pt x="16510" y="1559332"/>
                  </a:lnTo>
                  <a:cubicBezTo>
                    <a:pt x="12700" y="1583462"/>
                    <a:pt x="15240" y="1611402"/>
                    <a:pt x="19050" y="1639342"/>
                  </a:cubicBezTo>
                  <a:cubicBezTo>
                    <a:pt x="19050" y="1663471"/>
                    <a:pt x="20320" y="1686332"/>
                    <a:pt x="20320" y="1710461"/>
                  </a:cubicBezTo>
                  <a:lnTo>
                    <a:pt x="24130" y="1906042"/>
                  </a:lnTo>
                  <a:cubicBezTo>
                    <a:pt x="21590" y="1955571"/>
                    <a:pt x="34290" y="2078761"/>
                    <a:pt x="15240" y="2082571"/>
                  </a:cubicBezTo>
                  <a:cubicBezTo>
                    <a:pt x="15240" y="2039392"/>
                    <a:pt x="6350" y="2149882"/>
                    <a:pt x="1270" y="2053361"/>
                  </a:cubicBezTo>
                  <a:cubicBezTo>
                    <a:pt x="0" y="2064792"/>
                    <a:pt x="0" y="2092732"/>
                    <a:pt x="0" y="2121942"/>
                  </a:cubicBezTo>
                  <a:cubicBezTo>
                    <a:pt x="0" y="2130832"/>
                    <a:pt x="1270" y="2139721"/>
                    <a:pt x="1270" y="2147342"/>
                  </a:cubicBezTo>
                  <a:cubicBezTo>
                    <a:pt x="2540" y="2165121"/>
                    <a:pt x="5080" y="2177821"/>
                    <a:pt x="7620" y="2174011"/>
                  </a:cubicBezTo>
                  <a:cubicBezTo>
                    <a:pt x="17780" y="2184171"/>
                    <a:pt x="25400" y="2228621"/>
                    <a:pt x="33020" y="2167661"/>
                  </a:cubicBezTo>
                  <a:lnTo>
                    <a:pt x="60960" y="2167661"/>
                  </a:lnTo>
                  <a:cubicBezTo>
                    <a:pt x="91440" y="2167661"/>
                    <a:pt x="121920" y="2167661"/>
                    <a:pt x="152400" y="2168932"/>
                  </a:cubicBezTo>
                  <a:cubicBezTo>
                    <a:pt x="194310" y="2170202"/>
                    <a:pt x="234950" y="2171471"/>
                    <a:pt x="273050" y="2172742"/>
                  </a:cubicBezTo>
                  <a:cubicBezTo>
                    <a:pt x="991870" y="2199411"/>
                    <a:pt x="2487852" y="2182902"/>
                    <a:pt x="4077449" y="2166392"/>
                  </a:cubicBezTo>
                  <a:cubicBezTo>
                    <a:pt x="5425517" y="2175282"/>
                    <a:pt x="6773584" y="2154961"/>
                    <a:pt x="8085142" y="2167661"/>
                  </a:cubicBezTo>
                  <a:cubicBezTo>
                    <a:pt x="7360555" y="2170202"/>
                    <a:pt x="6644394" y="2175282"/>
                    <a:pt x="5897340" y="2179092"/>
                  </a:cubicBezTo>
                  <a:cubicBezTo>
                    <a:pt x="5914191" y="2177821"/>
                    <a:pt x="5922616" y="2176552"/>
                    <a:pt x="5939467" y="2175282"/>
                  </a:cubicBezTo>
                  <a:cubicBezTo>
                    <a:pt x="5883298" y="2177821"/>
                    <a:pt x="5821511" y="2181632"/>
                    <a:pt x="5756916" y="2180361"/>
                  </a:cubicBezTo>
                  <a:cubicBezTo>
                    <a:pt x="5740065" y="2179092"/>
                    <a:pt x="5773767" y="2177821"/>
                    <a:pt x="5796235" y="2176552"/>
                  </a:cubicBezTo>
                  <a:cubicBezTo>
                    <a:pt x="5549089" y="2166392"/>
                    <a:pt x="5074457" y="2182902"/>
                    <a:pt x="4919991" y="2175282"/>
                  </a:cubicBezTo>
                  <a:cubicBezTo>
                    <a:pt x="4849779" y="2176552"/>
                    <a:pt x="4818886" y="2180361"/>
                    <a:pt x="4858204" y="2184171"/>
                  </a:cubicBezTo>
                  <a:cubicBezTo>
                    <a:pt x="3948259" y="2186711"/>
                    <a:pt x="2973718" y="2189252"/>
                    <a:pt x="2044113" y="2196871"/>
                  </a:cubicBezTo>
                  <a:cubicBezTo>
                    <a:pt x="1999178" y="2195602"/>
                    <a:pt x="1990752" y="2193061"/>
                    <a:pt x="2004795" y="2189252"/>
                  </a:cubicBezTo>
                  <a:cubicBezTo>
                    <a:pt x="1212805" y="2205761"/>
                    <a:pt x="735330" y="2199411"/>
                    <a:pt x="368300" y="2196871"/>
                  </a:cubicBezTo>
                  <a:cubicBezTo>
                    <a:pt x="354330" y="2200682"/>
                    <a:pt x="405130" y="2201952"/>
                    <a:pt x="369570" y="2205761"/>
                  </a:cubicBezTo>
                  <a:cubicBezTo>
                    <a:pt x="487680" y="2210842"/>
                    <a:pt x="585470" y="2195602"/>
                    <a:pt x="692150" y="2203221"/>
                  </a:cubicBezTo>
                  <a:lnTo>
                    <a:pt x="678180" y="2207032"/>
                  </a:lnTo>
                  <a:cubicBezTo>
                    <a:pt x="755650" y="2209571"/>
                    <a:pt x="693420" y="2196871"/>
                    <a:pt x="774700" y="2201952"/>
                  </a:cubicBezTo>
                  <a:cubicBezTo>
                    <a:pt x="806450" y="2205761"/>
                    <a:pt x="767080" y="2207032"/>
                    <a:pt x="781050" y="2208302"/>
                  </a:cubicBezTo>
                  <a:cubicBezTo>
                    <a:pt x="946150" y="2207032"/>
                    <a:pt x="1229656" y="2210842"/>
                    <a:pt x="1575098" y="2200682"/>
                  </a:cubicBezTo>
                  <a:cubicBezTo>
                    <a:pt x="1659352" y="2209571"/>
                    <a:pt x="1968285" y="2200682"/>
                    <a:pt x="2103091" y="2209571"/>
                  </a:cubicBezTo>
                  <a:cubicBezTo>
                    <a:pt x="2198579" y="2205761"/>
                    <a:pt x="2291259" y="2207032"/>
                    <a:pt x="2327769" y="2200682"/>
                  </a:cubicBezTo>
                  <a:cubicBezTo>
                    <a:pt x="3608434" y="2205761"/>
                    <a:pt x="4917182" y="2196871"/>
                    <a:pt x="6228740" y="2196871"/>
                  </a:cubicBezTo>
                  <a:cubicBezTo>
                    <a:pt x="6843796" y="2179092"/>
                    <a:pt x="7576808" y="2200682"/>
                    <a:pt x="8307011" y="2194332"/>
                  </a:cubicBezTo>
                  <a:cubicBezTo>
                    <a:pt x="8312628" y="2194332"/>
                    <a:pt x="8309820" y="2195602"/>
                    <a:pt x="8307011" y="2195602"/>
                  </a:cubicBezTo>
                  <a:cubicBezTo>
                    <a:pt x="8545732" y="2191792"/>
                    <a:pt x="8891173" y="2189252"/>
                    <a:pt x="9174830" y="2191792"/>
                  </a:cubicBezTo>
                  <a:lnTo>
                    <a:pt x="9416358" y="2184171"/>
                  </a:lnTo>
                  <a:cubicBezTo>
                    <a:pt x="9958394" y="2189252"/>
                    <a:pt x="10506046" y="2191792"/>
                    <a:pt x="10761373" y="2191792"/>
                  </a:cubicBezTo>
                  <a:lnTo>
                    <a:pt x="11400183" y="2191792"/>
                  </a:lnTo>
                  <a:cubicBezTo>
                    <a:pt x="11396373" y="2193061"/>
                    <a:pt x="11384944" y="2194332"/>
                    <a:pt x="11360813" y="2195602"/>
                  </a:cubicBezTo>
                  <a:cubicBezTo>
                    <a:pt x="11379863" y="2196871"/>
                    <a:pt x="11452253" y="2196871"/>
                    <a:pt x="11487813" y="2193061"/>
                  </a:cubicBezTo>
                  <a:cubicBezTo>
                    <a:pt x="11492894" y="2193061"/>
                    <a:pt x="11497973" y="2191792"/>
                    <a:pt x="11501783" y="2191792"/>
                  </a:cubicBezTo>
                  <a:lnTo>
                    <a:pt x="11527183" y="2191792"/>
                  </a:lnTo>
                  <a:lnTo>
                    <a:pt x="11527183" y="2176552"/>
                  </a:lnTo>
                  <a:cubicBezTo>
                    <a:pt x="11534803" y="2172742"/>
                    <a:pt x="11520833" y="2174011"/>
                    <a:pt x="11527183" y="2166392"/>
                  </a:cubicBezTo>
                  <a:lnTo>
                    <a:pt x="11527183" y="1860321"/>
                  </a:lnTo>
                  <a:cubicBezTo>
                    <a:pt x="11532263" y="1879371"/>
                    <a:pt x="11524644" y="1942871"/>
                    <a:pt x="11533533" y="1933982"/>
                  </a:cubicBezTo>
                  <a:cubicBezTo>
                    <a:pt x="11537344" y="1889532"/>
                    <a:pt x="11530994" y="1870482"/>
                    <a:pt x="11527183" y="1860321"/>
                  </a:cubicBezTo>
                  <a:cubicBezTo>
                    <a:pt x="11527183" y="1678711"/>
                    <a:pt x="11528453" y="1495832"/>
                    <a:pt x="11528453" y="1314221"/>
                  </a:cubicBezTo>
                  <a:cubicBezTo>
                    <a:pt x="11529723" y="1198652"/>
                    <a:pt x="11529723" y="1180441"/>
                    <a:pt x="11530994" y="1176702"/>
                  </a:cubicBezTo>
                  <a:cubicBezTo>
                    <a:pt x="11537344" y="1253262"/>
                    <a:pt x="11532263" y="1541552"/>
                    <a:pt x="11530994" y="1824761"/>
                  </a:cubicBezTo>
                  <a:cubicBezTo>
                    <a:pt x="11534803" y="1838732"/>
                    <a:pt x="11536073" y="1787932"/>
                    <a:pt x="11539883" y="1823492"/>
                  </a:cubicBezTo>
                  <a:cubicBezTo>
                    <a:pt x="11544963" y="1705382"/>
                    <a:pt x="11529723" y="1607591"/>
                    <a:pt x="11537344" y="1500911"/>
                  </a:cubicBezTo>
                  <a:lnTo>
                    <a:pt x="11541153" y="1514882"/>
                  </a:lnTo>
                  <a:cubicBezTo>
                    <a:pt x="11543694" y="1437411"/>
                    <a:pt x="11530994" y="1499641"/>
                    <a:pt x="11536073" y="1418361"/>
                  </a:cubicBezTo>
                  <a:cubicBezTo>
                    <a:pt x="11541153" y="1389152"/>
                    <a:pt x="11542423" y="1429791"/>
                    <a:pt x="11543694" y="1414552"/>
                  </a:cubicBezTo>
                  <a:close/>
                  <a:moveTo>
                    <a:pt x="11071253" y="2165121"/>
                  </a:moveTo>
                  <a:lnTo>
                    <a:pt x="11099194" y="2165121"/>
                  </a:lnTo>
                  <a:cubicBezTo>
                    <a:pt x="11092844" y="2163851"/>
                    <a:pt x="11083953" y="2163851"/>
                    <a:pt x="11071253" y="2165121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5400000">
            <a:off x="6982527" y="7737643"/>
            <a:ext cx="1171175" cy="1870139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565727" y="5972757"/>
            <a:ext cx="6067318" cy="4106425"/>
            <a:chOff x="0" y="0"/>
            <a:chExt cx="6815008" cy="4612469"/>
          </a:xfrm>
        </p:grpSpPr>
        <p:sp>
          <p:nvSpPr>
            <p:cNvPr id="18" name="Freeform 18"/>
            <p:cNvSpPr/>
            <p:nvPr/>
          </p:nvSpPr>
          <p:spPr>
            <a:xfrm>
              <a:off x="1270" y="-10160"/>
              <a:ext cx="6811198" cy="4636599"/>
            </a:xfrm>
            <a:custGeom>
              <a:avLst/>
              <a:gdLst/>
              <a:ahLst/>
              <a:cxnLst/>
              <a:rect l="l" t="t" r="r" b="b"/>
              <a:pathLst>
                <a:path w="6811198" h="4636599">
                  <a:moveTo>
                    <a:pt x="6808658" y="3822529"/>
                  </a:moveTo>
                  <a:cubicBezTo>
                    <a:pt x="6807388" y="3657429"/>
                    <a:pt x="6811198" y="3528145"/>
                    <a:pt x="6801038" y="3435350"/>
                  </a:cubicBezTo>
                  <a:cubicBezTo>
                    <a:pt x="6809928" y="3412717"/>
                    <a:pt x="6801038" y="3329729"/>
                    <a:pt x="6809928" y="3293516"/>
                  </a:cubicBezTo>
                  <a:cubicBezTo>
                    <a:pt x="6806118" y="3267865"/>
                    <a:pt x="6807388" y="3242215"/>
                    <a:pt x="6801038" y="3233161"/>
                  </a:cubicBezTo>
                  <a:lnTo>
                    <a:pt x="6801038" y="3208265"/>
                  </a:lnTo>
                  <a:cubicBezTo>
                    <a:pt x="6803578" y="2939686"/>
                    <a:pt x="6804848" y="2680161"/>
                    <a:pt x="6798498" y="2410828"/>
                  </a:cubicBezTo>
                  <a:cubicBezTo>
                    <a:pt x="6798498" y="2335384"/>
                    <a:pt x="6797228" y="2260695"/>
                    <a:pt x="6797228" y="2185252"/>
                  </a:cubicBezTo>
                  <a:cubicBezTo>
                    <a:pt x="6794688" y="2165636"/>
                    <a:pt x="6793418" y="2145267"/>
                    <a:pt x="6792148" y="2124143"/>
                  </a:cubicBezTo>
                  <a:cubicBezTo>
                    <a:pt x="6790878" y="2030593"/>
                    <a:pt x="6793418" y="1940815"/>
                    <a:pt x="6793418" y="1851792"/>
                  </a:cubicBezTo>
                  <a:cubicBezTo>
                    <a:pt x="6795958" y="1777857"/>
                    <a:pt x="6797228" y="1701659"/>
                    <a:pt x="6794688" y="1626216"/>
                  </a:cubicBezTo>
                  <a:cubicBezTo>
                    <a:pt x="6794688" y="1624707"/>
                    <a:pt x="6795958" y="1625461"/>
                    <a:pt x="6795958" y="1626216"/>
                  </a:cubicBezTo>
                  <a:cubicBezTo>
                    <a:pt x="6792148" y="1562089"/>
                    <a:pt x="6789608" y="1469293"/>
                    <a:pt x="6792148" y="1393095"/>
                  </a:cubicBezTo>
                  <a:lnTo>
                    <a:pt x="6787068" y="1349338"/>
                  </a:lnTo>
                  <a:lnTo>
                    <a:pt x="6787068" y="1226365"/>
                  </a:lnTo>
                  <a:cubicBezTo>
                    <a:pt x="6789608" y="1113955"/>
                    <a:pt x="6792148" y="974090"/>
                    <a:pt x="6792148" y="783590"/>
                  </a:cubicBezTo>
                  <a:cubicBezTo>
                    <a:pt x="6792148" y="548640"/>
                    <a:pt x="6792148" y="311150"/>
                    <a:pt x="6793418" y="74930"/>
                  </a:cubicBezTo>
                  <a:lnTo>
                    <a:pt x="6793418" y="17780"/>
                  </a:lnTo>
                  <a:lnTo>
                    <a:pt x="6752778" y="17780"/>
                  </a:lnTo>
                  <a:lnTo>
                    <a:pt x="6752778" y="52070"/>
                  </a:lnTo>
                  <a:lnTo>
                    <a:pt x="6759128" y="52070"/>
                  </a:lnTo>
                  <a:lnTo>
                    <a:pt x="6759128" y="74930"/>
                  </a:lnTo>
                  <a:cubicBezTo>
                    <a:pt x="6759128" y="100330"/>
                    <a:pt x="6760398" y="127000"/>
                    <a:pt x="6760398" y="153670"/>
                  </a:cubicBezTo>
                  <a:cubicBezTo>
                    <a:pt x="6760398" y="191770"/>
                    <a:pt x="6760398" y="231140"/>
                    <a:pt x="6761668" y="270510"/>
                  </a:cubicBezTo>
                  <a:lnTo>
                    <a:pt x="6761668" y="508000"/>
                  </a:lnTo>
                  <a:cubicBezTo>
                    <a:pt x="6761668" y="661670"/>
                    <a:pt x="6762938" y="815340"/>
                    <a:pt x="6768018" y="965200"/>
                  </a:cubicBezTo>
                  <a:lnTo>
                    <a:pt x="6762938" y="955040"/>
                  </a:lnTo>
                  <a:cubicBezTo>
                    <a:pt x="6765478" y="993140"/>
                    <a:pt x="6765478" y="1033780"/>
                    <a:pt x="6766748" y="1061144"/>
                  </a:cubicBezTo>
                  <a:cubicBezTo>
                    <a:pt x="6766748" y="1074724"/>
                    <a:pt x="6768018" y="1088304"/>
                    <a:pt x="6768018" y="1102638"/>
                  </a:cubicBezTo>
                  <a:cubicBezTo>
                    <a:pt x="6769288" y="1188644"/>
                    <a:pt x="6764208" y="1278421"/>
                    <a:pt x="6768018" y="1364427"/>
                  </a:cubicBezTo>
                  <a:lnTo>
                    <a:pt x="6765478" y="1356128"/>
                  </a:lnTo>
                  <a:cubicBezTo>
                    <a:pt x="6764208" y="1477592"/>
                    <a:pt x="6765478" y="1595284"/>
                    <a:pt x="6766748" y="1711467"/>
                  </a:cubicBezTo>
                  <a:cubicBezTo>
                    <a:pt x="6766748" y="1766541"/>
                    <a:pt x="6765478" y="1821614"/>
                    <a:pt x="6766748" y="1876688"/>
                  </a:cubicBezTo>
                  <a:cubicBezTo>
                    <a:pt x="6765478" y="1998152"/>
                    <a:pt x="6769288" y="2079631"/>
                    <a:pt x="6769288" y="2201849"/>
                  </a:cubicBezTo>
                  <a:lnTo>
                    <a:pt x="6764208" y="2204867"/>
                  </a:lnTo>
                  <a:cubicBezTo>
                    <a:pt x="6781988" y="2410073"/>
                    <a:pt x="6748968" y="2635649"/>
                    <a:pt x="6768018" y="2849154"/>
                  </a:cubicBezTo>
                  <a:lnTo>
                    <a:pt x="6761668" y="2834066"/>
                  </a:lnTo>
                  <a:cubicBezTo>
                    <a:pt x="6771828" y="2867261"/>
                    <a:pt x="6757858" y="2963074"/>
                    <a:pt x="6774368" y="2951003"/>
                  </a:cubicBezTo>
                  <a:lnTo>
                    <a:pt x="6769288" y="2988725"/>
                  </a:lnTo>
                  <a:cubicBezTo>
                    <a:pt x="6790878" y="3133576"/>
                    <a:pt x="6759128" y="3252777"/>
                    <a:pt x="6773098" y="3430823"/>
                  </a:cubicBezTo>
                  <a:lnTo>
                    <a:pt x="6769288" y="3419507"/>
                  </a:lnTo>
                  <a:cubicBezTo>
                    <a:pt x="6771828" y="3467036"/>
                    <a:pt x="6774368" y="3522110"/>
                    <a:pt x="6770558" y="3556814"/>
                  </a:cubicBezTo>
                  <a:cubicBezTo>
                    <a:pt x="6770558" y="3551533"/>
                    <a:pt x="6769288" y="3553796"/>
                    <a:pt x="6768018" y="3542480"/>
                  </a:cubicBezTo>
                  <a:cubicBezTo>
                    <a:pt x="6752778" y="3757759"/>
                    <a:pt x="6769288" y="4035889"/>
                    <a:pt x="6769288" y="4300049"/>
                  </a:cubicBezTo>
                  <a:lnTo>
                    <a:pt x="6761668" y="4269569"/>
                  </a:lnTo>
                  <a:cubicBezTo>
                    <a:pt x="6764208" y="4307669"/>
                    <a:pt x="6765478" y="4357199"/>
                    <a:pt x="6765478" y="4410539"/>
                  </a:cubicBezTo>
                  <a:lnTo>
                    <a:pt x="6765478" y="4571829"/>
                  </a:lnTo>
                  <a:cubicBezTo>
                    <a:pt x="6761668" y="4571829"/>
                    <a:pt x="6759128" y="4570559"/>
                    <a:pt x="6754048" y="4570559"/>
                  </a:cubicBezTo>
                  <a:lnTo>
                    <a:pt x="6751508" y="4571829"/>
                  </a:lnTo>
                  <a:lnTo>
                    <a:pt x="6740078" y="4576909"/>
                  </a:lnTo>
                  <a:lnTo>
                    <a:pt x="6732458" y="4576909"/>
                  </a:lnTo>
                  <a:cubicBezTo>
                    <a:pt x="6712138" y="4571829"/>
                    <a:pt x="6715948" y="4574369"/>
                    <a:pt x="6707058" y="4569289"/>
                  </a:cubicBezTo>
                  <a:cubicBezTo>
                    <a:pt x="6602918" y="4568019"/>
                    <a:pt x="6588948" y="4557859"/>
                    <a:pt x="6515288" y="4552779"/>
                  </a:cubicBezTo>
                  <a:cubicBezTo>
                    <a:pt x="6515288" y="4552779"/>
                    <a:pt x="6516558" y="4552779"/>
                    <a:pt x="6515288" y="4554049"/>
                  </a:cubicBezTo>
                  <a:cubicBezTo>
                    <a:pt x="6464488" y="4562939"/>
                    <a:pt x="6394638" y="4557859"/>
                    <a:pt x="6353998" y="4556589"/>
                  </a:cubicBezTo>
                  <a:lnTo>
                    <a:pt x="6337488" y="4552779"/>
                  </a:lnTo>
                  <a:cubicBezTo>
                    <a:pt x="6313358" y="4543889"/>
                    <a:pt x="6219378" y="4569289"/>
                    <a:pt x="6251128" y="4555319"/>
                  </a:cubicBezTo>
                  <a:cubicBezTo>
                    <a:pt x="6040308" y="4559129"/>
                    <a:pt x="5799008" y="4559129"/>
                    <a:pt x="5540121" y="4559129"/>
                  </a:cubicBezTo>
                  <a:cubicBezTo>
                    <a:pt x="5503524" y="4565479"/>
                    <a:pt x="5340245" y="4559129"/>
                    <a:pt x="5397956" y="4569289"/>
                  </a:cubicBezTo>
                  <a:cubicBezTo>
                    <a:pt x="5333207" y="4556589"/>
                    <a:pt x="5138962" y="4554049"/>
                    <a:pt x="5067175" y="4554049"/>
                  </a:cubicBezTo>
                  <a:cubicBezTo>
                    <a:pt x="5069991" y="4552779"/>
                    <a:pt x="5072806" y="4551509"/>
                    <a:pt x="5084066" y="4551509"/>
                  </a:cubicBezTo>
                  <a:cubicBezTo>
                    <a:pt x="4944716" y="4534999"/>
                    <a:pt x="4917972" y="4566749"/>
                    <a:pt x="4787068" y="4546429"/>
                  </a:cubicBezTo>
                  <a:cubicBezTo>
                    <a:pt x="4765954" y="4560399"/>
                    <a:pt x="4549188" y="4542619"/>
                    <a:pt x="4474586" y="4557859"/>
                  </a:cubicBezTo>
                  <a:cubicBezTo>
                    <a:pt x="4459102" y="4555319"/>
                    <a:pt x="4453472" y="4551509"/>
                    <a:pt x="4459102" y="4550239"/>
                  </a:cubicBezTo>
                  <a:cubicBezTo>
                    <a:pt x="4222630" y="4547699"/>
                    <a:pt x="3962228" y="4546429"/>
                    <a:pt x="3763760" y="4543889"/>
                  </a:cubicBezTo>
                  <a:cubicBezTo>
                    <a:pt x="3593443" y="4556589"/>
                    <a:pt x="3351340" y="4538809"/>
                    <a:pt x="3203544" y="4555319"/>
                  </a:cubicBezTo>
                  <a:cubicBezTo>
                    <a:pt x="3082493" y="4551509"/>
                    <a:pt x="2885432" y="4545159"/>
                    <a:pt x="2716523" y="4551509"/>
                  </a:cubicBezTo>
                  <a:lnTo>
                    <a:pt x="2733414" y="4548969"/>
                  </a:lnTo>
                  <a:cubicBezTo>
                    <a:pt x="2541983" y="4550239"/>
                    <a:pt x="2302696" y="4550239"/>
                    <a:pt x="2171791" y="4561669"/>
                  </a:cubicBezTo>
                  <a:cubicBezTo>
                    <a:pt x="2115488" y="4545159"/>
                    <a:pt x="2032441" y="4548969"/>
                    <a:pt x="1949394" y="4543889"/>
                  </a:cubicBezTo>
                  <a:cubicBezTo>
                    <a:pt x="1821304" y="4551509"/>
                    <a:pt x="1563718" y="4548969"/>
                    <a:pt x="1368065" y="4556589"/>
                  </a:cubicBezTo>
                  <a:cubicBezTo>
                    <a:pt x="1338506" y="4548969"/>
                    <a:pt x="1207601" y="4560399"/>
                    <a:pt x="1197748" y="4548969"/>
                  </a:cubicBezTo>
                  <a:cubicBezTo>
                    <a:pt x="1004570" y="4556589"/>
                    <a:pt x="814070" y="4560399"/>
                    <a:pt x="617220" y="4561669"/>
                  </a:cubicBezTo>
                  <a:lnTo>
                    <a:pt x="318770" y="4561669"/>
                  </a:lnTo>
                  <a:lnTo>
                    <a:pt x="168910" y="4560399"/>
                  </a:lnTo>
                  <a:lnTo>
                    <a:pt x="93980" y="4559129"/>
                  </a:lnTo>
                  <a:lnTo>
                    <a:pt x="58420" y="4559129"/>
                  </a:lnTo>
                  <a:lnTo>
                    <a:pt x="45720" y="4557859"/>
                  </a:lnTo>
                  <a:lnTo>
                    <a:pt x="48260" y="4557859"/>
                  </a:lnTo>
                  <a:cubicBezTo>
                    <a:pt x="52070" y="4415619"/>
                    <a:pt x="55880" y="4275919"/>
                    <a:pt x="58420" y="4141299"/>
                  </a:cubicBezTo>
                  <a:cubicBezTo>
                    <a:pt x="55880" y="4117169"/>
                    <a:pt x="53340" y="4093039"/>
                    <a:pt x="49530" y="4067639"/>
                  </a:cubicBezTo>
                  <a:cubicBezTo>
                    <a:pt x="46990" y="3902539"/>
                    <a:pt x="45720" y="3719659"/>
                    <a:pt x="45720" y="3559077"/>
                  </a:cubicBezTo>
                  <a:cubicBezTo>
                    <a:pt x="46990" y="3534181"/>
                    <a:pt x="48260" y="3508530"/>
                    <a:pt x="45720" y="3482125"/>
                  </a:cubicBezTo>
                  <a:lnTo>
                    <a:pt x="45720" y="3465527"/>
                  </a:lnTo>
                  <a:lnTo>
                    <a:pt x="48260" y="3461755"/>
                  </a:lnTo>
                  <a:lnTo>
                    <a:pt x="49530" y="3421016"/>
                  </a:lnTo>
                  <a:cubicBezTo>
                    <a:pt x="50800" y="3421770"/>
                    <a:pt x="53340" y="3421770"/>
                    <a:pt x="54610" y="3424788"/>
                  </a:cubicBezTo>
                  <a:lnTo>
                    <a:pt x="54610" y="3433087"/>
                  </a:lnTo>
                  <a:lnTo>
                    <a:pt x="54610" y="3425542"/>
                  </a:lnTo>
                  <a:cubicBezTo>
                    <a:pt x="55880" y="3427806"/>
                    <a:pt x="57150" y="3430823"/>
                    <a:pt x="57150" y="3435350"/>
                  </a:cubicBezTo>
                  <a:lnTo>
                    <a:pt x="57150" y="3222599"/>
                  </a:lnTo>
                  <a:cubicBezTo>
                    <a:pt x="58420" y="3224108"/>
                    <a:pt x="59690" y="3225617"/>
                    <a:pt x="58420" y="3230898"/>
                  </a:cubicBezTo>
                  <a:cubicBezTo>
                    <a:pt x="69850" y="3176579"/>
                    <a:pt x="57150" y="3153946"/>
                    <a:pt x="57150" y="3119242"/>
                  </a:cubicBezTo>
                  <a:lnTo>
                    <a:pt x="57150" y="3112452"/>
                  </a:lnTo>
                  <a:cubicBezTo>
                    <a:pt x="57150" y="3100381"/>
                    <a:pt x="59690" y="3087555"/>
                    <a:pt x="63500" y="3070958"/>
                  </a:cubicBezTo>
                  <a:cubicBezTo>
                    <a:pt x="50800" y="3061150"/>
                    <a:pt x="64770" y="2960056"/>
                    <a:pt x="54610" y="2913281"/>
                  </a:cubicBezTo>
                  <a:lnTo>
                    <a:pt x="54610" y="2896684"/>
                  </a:lnTo>
                  <a:cubicBezTo>
                    <a:pt x="57150" y="2893666"/>
                    <a:pt x="58420" y="2892157"/>
                    <a:pt x="59690" y="2894420"/>
                  </a:cubicBezTo>
                  <a:cubicBezTo>
                    <a:pt x="62230" y="2767675"/>
                    <a:pt x="63500" y="2627350"/>
                    <a:pt x="66040" y="2519466"/>
                  </a:cubicBezTo>
                  <a:cubicBezTo>
                    <a:pt x="53340" y="2427425"/>
                    <a:pt x="71120" y="2296908"/>
                    <a:pt x="54610" y="2218447"/>
                  </a:cubicBezTo>
                  <a:cubicBezTo>
                    <a:pt x="58420" y="2152811"/>
                    <a:pt x="64770" y="2047190"/>
                    <a:pt x="58420" y="1955904"/>
                  </a:cubicBezTo>
                  <a:lnTo>
                    <a:pt x="60960" y="1964957"/>
                  </a:lnTo>
                  <a:cubicBezTo>
                    <a:pt x="59690" y="1861599"/>
                    <a:pt x="59690" y="1733345"/>
                    <a:pt x="48260" y="1662429"/>
                  </a:cubicBezTo>
                  <a:cubicBezTo>
                    <a:pt x="64770" y="1632251"/>
                    <a:pt x="60960" y="1587740"/>
                    <a:pt x="66040" y="1543228"/>
                  </a:cubicBezTo>
                  <a:cubicBezTo>
                    <a:pt x="58420" y="1474574"/>
                    <a:pt x="60960" y="1335758"/>
                    <a:pt x="53340" y="1230892"/>
                  </a:cubicBezTo>
                  <a:cubicBezTo>
                    <a:pt x="60960" y="1215049"/>
                    <a:pt x="50800" y="1144132"/>
                    <a:pt x="60960" y="113885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49953" y="58420"/>
                    <a:pt x="1155521" y="72390"/>
                    <a:pt x="1273757" y="63500"/>
                  </a:cubicBezTo>
                  <a:lnTo>
                    <a:pt x="1280795" y="66040"/>
                  </a:lnTo>
                  <a:lnTo>
                    <a:pt x="1355397" y="62230"/>
                  </a:lnTo>
                  <a:cubicBezTo>
                    <a:pt x="1353989" y="64770"/>
                    <a:pt x="1351174" y="69850"/>
                    <a:pt x="1328653" y="69850"/>
                  </a:cubicBezTo>
                  <a:cubicBezTo>
                    <a:pt x="2237947" y="73660"/>
                    <a:pt x="3175393" y="55880"/>
                    <a:pt x="4108616" y="58420"/>
                  </a:cubicBezTo>
                  <a:lnTo>
                    <a:pt x="4073427" y="62230"/>
                  </a:lnTo>
                  <a:lnTo>
                    <a:pt x="4255004" y="55880"/>
                  </a:lnTo>
                  <a:cubicBezTo>
                    <a:pt x="4253596" y="57150"/>
                    <a:pt x="4245151" y="58420"/>
                    <a:pt x="4236705" y="59690"/>
                  </a:cubicBezTo>
                  <a:cubicBezTo>
                    <a:pt x="4468956" y="66040"/>
                    <a:pt x="4709651" y="55880"/>
                    <a:pt x="4934863" y="57150"/>
                  </a:cubicBezTo>
                  <a:cubicBezTo>
                    <a:pt x="4933456" y="58420"/>
                    <a:pt x="4899674" y="62230"/>
                    <a:pt x="4930641" y="64770"/>
                  </a:cubicBezTo>
                  <a:cubicBezTo>
                    <a:pt x="5098142" y="54610"/>
                    <a:pt x="5199487" y="77470"/>
                    <a:pt x="5282535" y="57150"/>
                  </a:cubicBezTo>
                  <a:cubicBezTo>
                    <a:pt x="5290980" y="58420"/>
                    <a:pt x="5295203" y="62230"/>
                    <a:pt x="5278312" y="64770"/>
                  </a:cubicBezTo>
                  <a:cubicBezTo>
                    <a:pt x="5744220" y="58420"/>
                    <a:pt x="6178738" y="58420"/>
                    <a:pt x="6601648" y="62230"/>
                  </a:cubicBezTo>
                  <a:cubicBezTo>
                    <a:pt x="6649908" y="59690"/>
                    <a:pt x="6700708" y="58420"/>
                    <a:pt x="6751508" y="55880"/>
                  </a:cubicBezTo>
                  <a:lnTo>
                    <a:pt x="6751508" y="20320"/>
                  </a:lnTo>
                  <a:cubicBezTo>
                    <a:pt x="6473378" y="19050"/>
                    <a:pt x="6193978" y="19050"/>
                    <a:pt x="5914578" y="17780"/>
                  </a:cubicBezTo>
                  <a:cubicBezTo>
                    <a:pt x="4941901" y="12700"/>
                    <a:pt x="4077649" y="0"/>
                    <a:pt x="3116275" y="24130"/>
                  </a:cubicBezTo>
                  <a:cubicBezTo>
                    <a:pt x="3117682" y="22860"/>
                    <a:pt x="3109237" y="21590"/>
                    <a:pt x="3134573" y="20320"/>
                  </a:cubicBezTo>
                  <a:cubicBezTo>
                    <a:pt x="2857281" y="24130"/>
                    <a:pt x="2605325" y="17780"/>
                    <a:pt x="2343515" y="21590"/>
                  </a:cubicBezTo>
                  <a:lnTo>
                    <a:pt x="2344923" y="20320"/>
                  </a:lnTo>
                  <a:cubicBezTo>
                    <a:pt x="1700253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58806"/>
                    <a:pt x="20320" y="1531911"/>
                  </a:cubicBezTo>
                  <a:cubicBezTo>
                    <a:pt x="26670" y="1869144"/>
                    <a:pt x="8890" y="2195814"/>
                    <a:pt x="13970" y="2532292"/>
                  </a:cubicBezTo>
                  <a:cubicBezTo>
                    <a:pt x="7620" y="2789554"/>
                    <a:pt x="21590" y="3056624"/>
                    <a:pt x="25400" y="3321430"/>
                  </a:cubicBezTo>
                  <a:cubicBezTo>
                    <a:pt x="20320" y="3420261"/>
                    <a:pt x="13970" y="3522110"/>
                    <a:pt x="15240" y="3645999"/>
                  </a:cubicBezTo>
                  <a:lnTo>
                    <a:pt x="19050" y="3633299"/>
                  </a:lnTo>
                  <a:cubicBezTo>
                    <a:pt x="13970" y="3682829"/>
                    <a:pt x="15240" y="3737439"/>
                    <a:pt x="19050" y="3789509"/>
                  </a:cubicBezTo>
                  <a:cubicBezTo>
                    <a:pt x="17780" y="3850469"/>
                    <a:pt x="17780" y="3912699"/>
                    <a:pt x="19050" y="3974929"/>
                  </a:cubicBezTo>
                  <a:cubicBezTo>
                    <a:pt x="19050" y="3976199"/>
                    <a:pt x="19050" y="3978739"/>
                    <a:pt x="17780" y="3980009"/>
                  </a:cubicBezTo>
                  <a:lnTo>
                    <a:pt x="16510" y="3967309"/>
                  </a:lnTo>
                  <a:cubicBezTo>
                    <a:pt x="12700" y="3991439"/>
                    <a:pt x="15240" y="4019379"/>
                    <a:pt x="19050" y="4047319"/>
                  </a:cubicBezTo>
                  <a:cubicBezTo>
                    <a:pt x="19050" y="4071449"/>
                    <a:pt x="20320" y="4094309"/>
                    <a:pt x="20320" y="4118439"/>
                  </a:cubicBezTo>
                  <a:lnTo>
                    <a:pt x="24130" y="4314019"/>
                  </a:lnTo>
                  <a:cubicBezTo>
                    <a:pt x="21590" y="4363549"/>
                    <a:pt x="34290" y="4486739"/>
                    <a:pt x="15240" y="4490549"/>
                  </a:cubicBezTo>
                  <a:cubicBezTo>
                    <a:pt x="15240" y="4447369"/>
                    <a:pt x="6350" y="4557859"/>
                    <a:pt x="1270" y="4461339"/>
                  </a:cubicBezTo>
                  <a:cubicBezTo>
                    <a:pt x="0" y="4472769"/>
                    <a:pt x="0" y="4500709"/>
                    <a:pt x="0" y="4529919"/>
                  </a:cubicBezTo>
                  <a:cubicBezTo>
                    <a:pt x="0" y="4538809"/>
                    <a:pt x="1270" y="4547699"/>
                    <a:pt x="1270" y="4555319"/>
                  </a:cubicBezTo>
                  <a:cubicBezTo>
                    <a:pt x="2540" y="4573099"/>
                    <a:pt x="5080" y="4585799"/>
                    <a:pt x="7620" y="4581989"/>
                  </a:cubicBezTo>
                  <a:cubicBezTo>
                    <a:pt x="17780" y="4592149"/>
                    <a:pt x="25400" y="4636599"/>
                    <a:pt x="33020" y="4575639"/>
                  </a:cubicBezTo>
                  <a:lnTo>
                    <a:pt x="60960" y="4575639"/>
                  </a:lnTo>
                  <a:cubicBezTo>
                    <a:pt x="91440" y="4575639"/>
                    <a:pt x="121920" y="4575639"/>
                    <a:pt x="152400" y="4576909"/>
                  </a:cubicBezTo>
                  <a:cubicBezTo>
                    <a:pt x="194310" y="4578179"/>
                    <a:pt x="234950" y="4579449"/>
                    <a:pt x="273050" y="4580719"/>
                  </a:cubicBezTo>
                  <a:cubicBezTo>
                    <a:pt x="991870" y="4607389"/>
                    <a:pt x="1759371" y="4590879"/>
                    <a:pt x="2556059" y="4574369"/>
                  </a:cubicBezTo>
                  <a:cubicBezTo>
                    <a:pt x="3231696" y="4583259"/>
                    <a:pt x="3907333" y="4562939"/>
                    <a:pt x="4564671" y="4575639"/>
                  </a:cubicBezTo>
                  <a:cubicBezTo>
                    <a:pt x="4201516" y="4578179"/>
                    <a:pt x="3842584" y="4583259"/>
                    <a:pt x="3468169" y="4587069"/>
                  </a:cubicBezTo>
                  <a:cubicBezTo>
                    <a:pt x="3476614" y="4585799"/>
                    <a:pt x="3480837" y="4584529"/>
                    <a:pt x="3489282" y="4583259"/>
                  </a:cubicBezTo>
                  <a:cubicBezTo>
                    <a:pt x="3461131" y="4585799"/>
                    <a:pt x="3430164" y="4589609"/>
                    <a:pt x="3397790" y="4588339"/>
                  </a:cubicBezTo>
                  <a:cubicBezTo>
                    <a:pt x="3389344" y="4587069"/>
                    <a:pt x="3406235" y="4585799"/>
                    <a:pt x="3417496" y="4584529"/>
                  </a:cubicBezTo>
                  <a:cubicBezTo>
                    <a:pt x="3293629" y="4574369"/>
                    <a:pt x="3055749" y="4590879"/>
                    <a:pt x="2978332" y="4583259"/>
                  </a:cubicBezTo>
                  <a:cubicBezTo>
                    <a:pt x="2943143" y="4584529"/>
                    <a:pt x="2927659" y="4588339"/>
                    <a:pt x="2947366" y="4592149"/>
                  </a:cubicBezTo>
                  <a:cubicBezTo>
                    <a:pt x="2491311" y="4594689"/>
                    <a:pt x="2002882" y="4597229"/>
                    <a:pt x="1536974" y="4604849"/>
                  </a:cubicBezTo>
                  <a:cubicBezTo>
                    <a:pt x="1514453" y="4603579"/>
                    <a:pt x="1510230" y="4601039"/>
                    <a:pt x="1517268" y="4597229"/>
                  </a:cubicBezTo>
                  <a:cubicBezTo>
                    <a:pt x="1120331" y="4613739"/>
                    <a:pt x="735330" y="4607389"/>
                    <a:pt x="368300" y="4604849"/>
                  </a:cubicBezTo>
                  <a:cubicBezTo>
                    <a:pt x="354330" y="4608659"/>
                    <a:pt x="405130" y="4609929"/>
                    <a:pt x="369570" y="4613739"/>
                  </a:cubicBezTo>
                  <a:cubicBezTo>
                    <a:pt x="487680" y="4618819"/>
                    <a:pt x="585470" y="4603579"/>
                    <a:pt x="692150" y="4611199"/>
                  </a:cubicBezTo>
                  <a:lnTo>
                    <a:pt x="678180" y="4615009"/>
                  </a:lnTo>
                  <a:cubicBezTo>
                    <a:pt x="755650" y="4617549"/>
                    <a:pt x="693420" y="4604849"/>
                    <a:pt x="774700" y="4609929"/>
                  </a:cubicBezTo>
                  <a:cubicBezTo>
                    <a:pt x="806450" y="4613739"/>
                    <a:pt x="767080" y="4615009"/>
                    <a:pt x="781050" y="4616279"/>
                  </a:cubicBezTo>
                  <a:cubicBezTo>
                    <a:pt x="946150" y="4615009"/>
                    <a:pt x="1128777" y="4618819"/>
                    <a:pt x="1301909" y="4608659"/>
                  </a:cubicBezTo>
                  <a:cubicBezTo>
                    <a:pt x="1344136" y="4617549"/>
                    <a:pt x="1498970" y="4608659"/>
                    <a:pt x="1566533" y="4617549"/>
                  </a:cubicBezTo>
                  <a:cubicBezTo>
                    <a:pt x="1614391" y="4613739"/>
                    <a:pt x="1660841" y="4615009"/>
                    <a:pt x="1679139" y="4608659"/>
                  </a:cubicBezTo>
                  <a:cubicBezTo>
                    <a:pt x="2320994" y="4613739"/>
                    <a:pt x="2976925" y="4604849"/>
                    <a:pt x="3634263" y="4604849"/>
                  </a:cubicBezTo>
                  <a:cubicBezTo>
                    <a:pt x="3942522" y="4587069"/>
                    <a:pt x="4309899" y="4608659"/>
                    <a:pt x="4675869" y="4602309"/>
                  </a:cubicBezTo>
                  <a:cubicBezTo>
                    <a:pt x="4678684" y="4602309"/>
                    <a:pt x="4677277" y="4603579"/>
                    <a:pt x="4675869" y="4603579"/>
                  </a:cubicBezTo>
                  <a:cubicBezTo>
                    <a:pt x="4795513" y="4599769"/>
                    <a:pt x="4968645" y="4597229"/>
                    <a:pt x="5110810" y="4599769"/>
                  </a:cubicBezTo>
                  <a:lnTo>
                    <a:pt x="5231862" y="4592149"/>
                  </a:lnTo>
                  <a:cubicBezTo>
                    <a:pt x="5503524" y="4597229"/>
                    <a:pt x="5778001" y="4599769"/>
                    <a:pt x="6026338" y="4599769"/>
                  </a:cubicBezTo>
                  <a:lnTo>
                    <a:pt x="6665148" y="4599769"/>
                  </a:lnTo>
                  <a:cubicBezTo>
                    <a:pt x="6661338" y="4601039"/>
                    <a:pt x="6649908" y="4602309"/>
                    <a:pt x="6625778" y="4603579"/>
                  </a:cubicBezTo>
                  <a:cubicBezTo>
                    <a:pt x="6644828" y="4604849"/>
                    <a:pt x="6717218" y="4604849"/>
                    <a:pt x="6752778" y="4601039"/>
                  </a:cubicBezTo>
                  <a:cubicBezTo>
                    <a:pt x="6757858" y="4601039"/>
                    <a:pt x="6762938" y="4599769"/>
                    <a:pt x="6766748" y="4599769"/>
                  </a:cubicBezTo>
                  <a:lnTo>
                    <a:pt x="6792148" y="4599769"/>
                  </a:lnTo>
                  <a:lnTo>
                    <a:pt x="6792148" y="4584529"/>
                  </a:lnTo>
                  <a:cubicBezTo>
                    <a:pt x="6799768" y="4580719"/>
                    <a:pt x="6785798" y="4581989"/>
                    <a:pt x="6792148" y="4574369"/>
                  </a:cubicBezTo>
                  <a:lnTo>
                    <a:pt x="6792148" y="4268299"/>
                  </a:lnTo>
                  <a:cubicBezTo>
                    <a:pt x="6797228" y="4287349"/>
                    <a:pt x="6789608" y="4350849"/>
                    <a:pt x="6798498" y="4341959"/>
                  </a:cubicBezTo>
                  <a:cubicBezTo>
                    <a:pt x="6802308" y="4297509"/>
                    <a:pt x="6795958" y="4278459"/>
                    <a:pt x="6792148" y="4268299"/>
                  </a:cubicBezTo>
                  <a:cubicBezTo>
                    <a:pt x="6792148" y="4086689"/>
                    <a:pt x="6793418" y="3903809"/>
                    <a:pt x="6793418" y="3722199"/>
                  </a:cubicBezTo>
                  <a:cubicBezTo>
                    <a:pt x="6794688" y="3606629"/>
                    <a:pt x="6794688" y="3532672"/>
                    <a:pt x="6795958" y="3465527"/>
                  </a:cubicBezTo>
                  <a:cubicBezTo>
                    <a:pt x="6802308" y="3661239"/>
                    <a:pt x="6797228" y="3949529"/>
                    <a:pt x="6795958" y="4232739"/>
                  </a:cubicBezTo>
                  <a:cubicBezTo>
                    <a:pt x="6799768" y="4246709"/>
                    <a:pt x="6801038" y="4195909"/>
                    <a:pt x="6804848" y="4231469"/>
                  </a:cubicBezTo>
                  <a:cubicBezTo>
                    <a:pt x="6809928" y="4113359"/>
                    <a:pt x="6794688" y="4015569"/>
                    <a:pt x="6802308" y="3908889"/>
                  </a:cubicBezTo>
                  <a:lnTo>
                    <a:pt x="6806118" y="3922859"/>
                  </a:lnTo>
                  <a:cubicBezTo>
                    <a:pt x="6808658" y="3845389"/>
                    <a:pt x="6795958" y="3907619"/>
                    <a:pt x="6801038" y="3826339"/>
                  </a:cubicBezTo>
                  <a:cubicBezTo>
                    <a:pt x="6806118" y="3797129"/>
                    <a:pt x="6807388" y="3837769"/>
                    <a:pt x="6808658" y="3822529"/>
                  </a:cubicBezTo>
                  <a:close/>
                  <a:moveTo>
                    <a:pt x="6336218" y="4573099"/>
                  </a:moveTo>
                  <a:lnTo>
                    <a:pt x="6364158" y="4573099"/>
                  </a:lnTo>
                  <a:cubicBezTo>
                    <a:pt x="6357808" y="4571829"/>
                    <a:pt x="6348918" y="4571829"/>
                    <a:pt x="6336218" y="4573099"/>
                  </a:cubicBezTo>
                  <a:close/>
                </a:path>
              </a:pathLst>
            </a:custGeom>
            <a:solidFill>
              <a:srgbClr val="6A8B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52879" y="6146777"/>
            <a:ext cx="5893012" cy="264934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0" y="234955"/>
            <a:ext cx="18288000" cy="170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9"/>
              </a:lnSpc>
            </a:pPr>
            <a:r>
              <a:rPr lang="en-US" sz="9799">
                <a:solidFill>
                  <a:srgbClr val="F6F3E4"/>
                </a:solidFill>
                <a:latin typeface="Belleza"/>
              </a:rPr>
              <a:t>Preprocessing 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7213" y="9201150"/>
            <a:ext cx="56043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Dataset has </a:t>
            </a:r>
            <a:r>
              <a:rPr lang="en-US" sz="3000" b="1" dirty="0">
                <a:solidFill>
                  <a:srgbClr val="000000"/>
                </a:solidFill>
                <a:latin typeface="Open Sans"/>
              </a:rPr>
              <a:t>no null values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54871"/>
            <a:ext cx="18288000" cy="2970351"/>
            <a:chOff x="0" y="0"/>
            <a:chExt cx="6186311" cy="10047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004785"/>
            </a:xfrm>
            <a:custGeom>
              <a:avLst/>
              <a:gdLst/>
              <a:ahLst/>
              <a:cxnLst/>
              <a:rect l="l" t="t" r="r" b="b"/>
              <a:pathLst>
                <a:path w="6186311" h="1004785">
                  <a:moveTo>
                    <a:pt x="0" y="0"/>
                  </a:moveTo>
                  <a:lnTo>
                    <a:pt x="6186311" y="0"/>
                  </a:lnTo>
                  <a:lnTo>
                    <a:pt x="6186311" y="1004785"/>
                  </a:lnTo>
                  <a:lnTo>
                    <a:pt x="0" y="1004785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743"/>
          <a:stretch/>
        </p:blipFill>
        <p:spPr>
          <a:xfrm>
            <a:off x="0" y="1344099"/>
            <a:ext cx="3922968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5349"/>
          <a:stretch>
            <a:fillRect/>
          </a:stretch>
        </p:blipFill>
        <p:spPr>
          <a:xfrm>
            <a:off x="357908" y="3010340"/>
            <a:ext cx="10307126" cy="244855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7908" y="3010340"/>
            <a:ext cx="10307126" cy="2448558"/>
            <a:chOff x="0" y="0"/>
            <a:chExt cx="11577297" cy="2750300"/>
          </a:xfrm>
        </p:grpSpPr>
        <p:sp>
          <p:nvSpPr>
            <p:cNvPr id="7" name="Freeform 7"/>
            <p:cNvSpPr/>
            <p:nvPr/>
          </p:nvSpPr>
          <p:spPr>
            <a:xfrm>
              <a:off x="1270" y="-10160"/>
              <a:ext cx="11573487" cy="2774430"/>
            </a:xfrm>
            <a:custGeom>
              <a:avLst/>
              <a:gdLst/>
              <a:ahLst/>
              <a:cxnLst/>
              <a:rect l="l" t="t" r="r" b="b"/>
              <a:pathLst>
                <a:path w="11573487" h="2774430">
                  <a:moveTo>
                    <a:pt x="11570947" y="1960360"/>
                  </a:moveTo>
                  <a:cubicBezTo>
                    <a:pt x="11569677" y="1795260"/>
                    <a:pt x="11573487" y="1712393"/>
                    <a:pt x="11563327" y="1687362"/>
                  </a:cubicBezTo>
                  <a:cubicBezTo>
                    <a:pt x="11572217" y="1681257"/>
                    <a:pt x="11563327" y="1658873"/>
                    <a:pt x="11572217" y="1649105"/>
                  </a:cubicBezTo>
                  <a:cubicBezTo>
                    <a:pt x="11568407" y="1642186"/>
                    <a:pt x="11569677" y="1635267"/>
                    <a:pt x="11563327" y="1632825"/>
                  </a:cubicBezTo>
                  <a:lnTo>
                    <a:pt x="11563327" y="1626110"/>
                  </a:lnTo>
                  <a:cubicBezTo>
                    <a:pt x="11565867" y="1553665"/>
                    <a:pt x="11567137" y="1483662"/>
                    <a:pt x="11560787" y="1411014"/>
                  </a:cubicBezTo>
                  <a:cubicBezTo>
                    <a:pt x="11560787" y="1390664"/>
                    <a:pt x="11559517" y="1370518"/>
                    <a:pt x="11559517" y="1350168"/>
                  </a:cubicBezTo>
                  <a:cubicBezTo>
                    <a:pt x="11556977" y="1344877"/>
                    <a:pt x="11555707" y="1339383"/>
                    <a:pt x="11554437" y="1333685"/>
                  </a:cubicBezTo>
                  <a:cubicBezTo>
                    <a:pt x="11553167" y="1308451"/>
                    <a:pt x="11555707" y="1284235"/>
                    <a:pt x="11555707" y="1260222"/>
                  </a:cubicBezTo>
                  <a:cubicBezTo>
                    <a:pt x="11558247" y="1240280"/>
                    <a:pt x="11559517" y="1219726"/>
                    <a:pt x="11556977" y="1199377"/>
                  </a:cubicBezTo>
                  <a:cubicBezTo>
                    <a:pt x="11556977" y="1198970"/>
                    <a:pt x="11558247" y="1199173"/>
                    <a:pt x="11558247" y="1199377"/>
                  </a:cubicBezTo>
                  <a:cubicBezTo>
                    <a:pt x="11554437" y="1182080"/>
                    <a:pt x="11551897" y="1157049"/>
                    <a:pt x="11554437" y="1136496"/>
                  </a:cubicBezTo>
                  <a:lnTo>
                    <a:pt x="11549357" y="1124693"/>
                  </a:lnTo>
                  <a:lnTo>
                    <a:pt x="11549357" y="1091523"/>
                  </a:lnTo>
                  <a:cubicBezTo>
                    <a:pt x="11551897" y="1061202"/>
                    <a:pt x="11554437" y="974090"/>
                    <a:pt x="11554437" y="783590"/>
                  </a:cubicBezTo>
                  <a:cubicBezTo>
                    <a:pt x="11554437" y="548640"/>
                    <a:pt x="11554437" y="311150"/>
                    <a:pt x="11555707" y="74930"/>
                  </a:cubicBezTo>
                  <a:lnTo>
                    <a:pt x="11555707" y="17780"/>
                  </a:lnTo>
                  <a:lnTo>
                    <a:pt x="11515067" y="17780"/>
                  </a:lnTo>
                  <a:lnTo>
                    <a:pt x="11515067" y="52070"/>
                  </a:lnTo>
                  <a:lnTo>
                    <a:pt x="11521417" y="52070"/>
                  </a:lnTo>
                  <a:lnTo>
                    <a:pt x="11521417" y="74930"/>
                  </a:lnTo>
                  <a:cubicBezTo>
                    <a:pt x="11521417" y="100330"/>
                    <a:pt x="11522687" y="127000"/>
                    <a:pt x="11522687" y="153670"/>
                  </a:cubicBezTo>
                  <a:cubicBezTo>
                    <a:pt x="11522687" y="191770"/>
                    <a:pt x="11522687" y="231140"/>
                    <a:pt x="11523957" y="270510"/>
                  </a:cubicBezTo>
                  <a:lnTo>
                    <a:pt x="11523957" y="508000"/>
                  </a:lnTo>
                  <a:cubicBezTo>
                    <a:pt x="11523957" y="661670"/>
                    <a:pt x="11525227" y="815340"/>
                    <a:pt x="11530307" y="965200"/>
                  </a:cubicBezTo>
                  <a:lnTo>
                    <a:pt x="11525227" y="955040"/>
                  </a:lnTo>
                  <a:cubicBezTo>
                    <a:pt x="11527767" y="993140"/>
                    <a:pt x="11527767" y="1033780"/>
                    <a:pt x="11529037" y="1046958"/>
                  </a:cubicBezTo>
                  <a:cubicBezTo>
                    <a:pt x="11529037" y="1050621"/>
                    <a:pt x="11530307" y="1054283"/>
                    <a:pt x="11530307" y="1058150"/>
                  </a:cubicBezTo>
                  <a:cubicBezTo>
                    <a:pt x="11531577" y="1081348"/>
                    <a:pt x="11526497" y="1105565"/>
                    <a:pt x="11530307" y="1128763"/>
                  </a:cubicBezTo>
                  <a:lnTo>
                    <a:pt x="11527767" y="1126525"/>
                  </a:lnTo>
                  <a:cubicBezTo>
                    <a:pt x="11526497" y="1159288"/>
                    <a:pt x="11527767" y="1191033"/>
                    <a:pt x="11529037" y="1222372"/>
                  </a:cubicBezTo>
                  <a:cubicBezTo>
                    <a:pt x="11529037" y="1237227"/>
                    <a:pt x="11527767" y="1252082"/>
                    <a:pt x="11529037" y="1266938"/>
                  </a:cubicBezTo>
                  <a:cubicBezTo>
                    <a:pt x="11527767" y="1299701"/>
                    <a:pt x="11531577" y="1321678"/>
                    <a:pt x="11531577" y="1354645"/>
                  </a:cubicBezTo>
                  <a:lnTo>
                    <a:pt x="11526497" y="1355459"/>
                  </a:lnTo>
                  <a:cubicBezTo>
                    <a:pt x="11544277" y="1410810"/>
                    <a:pt x="11511257" y="1471656"/>
                    <a:pt x="11530307" y="1529245"/>
                  </a:cubicBezTo>
                  <a:lnTo>
                    <a:pt x="11523957" y="1525175"/>
                  </a:lnTo>
                  <a:cubicBezTo>
                    <a:pt x="11534117" y="1534129"/>
                    <a:pt x="11520147" y="1559973"/>
                    <a:pt x="11536657" y="1556717"/>
                  </a:cubicBezTo>
                  <a:lnTo>
                    <a:pt x="11531577" y="1566892"/>
                  </a:lnTo>
                  <a:cubicBezTo>
                    <a:pt x="11553167" y="1605964"/>
                    <a:pt x="11521417" y="1638116"/>
                    <a:pt x="11535387" y="1686141"/>
                  </a:cubicBezTo>
                  <a:lnTo>
                    <a:pt x="11531577" y="1683089"/>
                  </a:lnTo>
                  <a:cubicBezTo>
                    <a:pt x="11534117" y="1695909"/>
                    <a:pt x="11536657" y="1710765"/>
                    <a:pt x="11532847" y="1720125"/>
                  </a:cubicBezTo>
                  <a:cubicBezTo>
                    <a:pt x="11532847" y="1718701"/>
                    <a:pt x="11531577" y="1719311"/>
                    <a:pt x="11530307" y="1716259"/>
                  </a:cubicBezTo>
                  <a:cubicBezTo>
                    <a:pt x="11515067" y="1895590"/>
                    <a:pt x="11531577" y="2173720"/>
                    <a:pt x="11531577" y="2437880"/>
                  </a:cubicBezTo>
                  <a:lnTo>
                    <a:pt x="11523957" y="2407400"/>
                  </a:lnTo>
                  <a:cubicBezTo>
                    <a:pt x="11526497" y="2445500"/>
                    <a:pt x="11527767" y="2495030"/>
                    <a:pt x="11527767" y="2548370"/>
                  </a:cubicBezTo>
                  <a:lnTo>
                    <a:pt x="11527767" y="2709660"/>
                  </a:lnTo>
                  <a:cubicBezTo>
                    <a:pt x="11523957" y="2709660"/>
                    <a:pt x="11521417" y="2708390"/>
                    <a:pt x="11516337" y="2708390"/>
                  </a:cubicBezTo>
                  <a:lnTo>
                    <a:pt x="11513797" y="2709660"/>
                  </a:lnTo>
                  <a:lnTo>
                    <a:pt x="11502367" y="2714740"/>
                  </a:lnTo>
                  <a:lnTo>
                    <a:pt x="11494747" y="2714740"/>
                  </a:lnTo>
                  <a:cubicBezTo>
                    <a:pt x="11474427" y="2709660"/>
                    <a:pt x="11478237" y="2712200"/>
                    <a:pt x="11469347" y="2707120"/>
                  </a:cubicBezTo>
                  <a:cubicBezTo>
                    <a:pt x="11365207" y="2705850"/>
                    <a:pt x="11351237" y="2695690"/>
                    <a:pt x="11277577" y="2690610"/>
                  </a:cubicBezTo>
                  <a:cubicBezTo>
                    <a:pt x="11277577" y="2690610"/>
                    <a:pt x="11278847" y="2690610"/>
                    <a:pt x="11277577" y="2691880"/>
                  </a:cubicBezTo>
                  <a:cubicBezTo>
                    <a:pt x="11226777" y="2700770"/>
                    <a:pt x="11156927" y="2695690"/>
                    <a:pt x="11116287" y="2694420"/>
                  </a:cubicBezTo>
                  <a:lnTo>
                    <a:pt x="11099777" y="2690610"/>
                  </a:lnTo>
                  <a:cubicBezTo>
                    <a:pt x="11075647" y="2681720"/>
                    <a:pt x="10981667" y="2707120"/>
                    <a:pt x="11013417" y="2693150"/>
                  </a:cubicBezTo>
                  <a:cubicBezTo>
                    <a:pt x="10802597" y="2696960"/>
                    <a:pt x="10561297" y="2696960"/>
                    <a:pt x="10057265" y="2696960"/>
                  </a:cubicBezTo>
                  <a:cubicBezTo>
                    <a:pt x="9984035" y="2703310"/>
                    <a:pt x="9657316" y="2696960"/>
                    <a:pt x="9772795" y="2707120"/>
                  </a:cubicBezTo>
                  <a:cubicBezTo>
                    <a:pt x="9643234" y="2694420"/>
                    <a:pt x="9254552" y="2691880"/>
                    <a:pt x="9110909" y="2691880"/>
                  </a:cubicBezTo>
                  <a:cubicBezTo>
                    <a:pt x="9116542" y="2690610"/>
                    <a:pt x="9122175" y="2689340"/>
                    <a:pt x="9144707" y="2689340"/>
                  </a:cubicBezTo>
                  <a:cubicBezTo>
                    <a:pt x="8865869" y="2672830"/>
                    <a:pt x="8812356" y="2704580"/>
                    <a:pt x="8550417" y="2684260"/>
                  </a:cubicBezTo>
                  <a:cubicBezTo>
                    <a:pt x="8508170" y="2698230"/>
                    <a:pt x="8074422" y="2680450"/>
                    <a:pt x="7925146" y="2695690"/>
                  </a:cubicBezTo>
                  <a:cubicBezTo>
                    <a:pt x="7894164" y="2693150"/>
                    <a:pt x="7882898" y="2689340"/>
                    <a:pt x="7894164" y="2688070"/>
                  </a:cubicBezTo>
                  <a:cubicBezTo>
                    <a:pt x="7420985" y="2685530"/>
                    <a:pt x="6899927" y="2684260"/>
                    <a:pt x="6502794" y="2681720"/>
                  </a:cubicBezTo>
                  <a:cubicBezTo>
                    <a:pt x="6161993" y="2694420"/>
                    <a:pt x="5677549" y="2676640"/>
                    <a:pt x="5381813" y="2693150"/>
                  </a:cubicBezTo>
                  <a:cubicBezTo>
                    <a:pt x="5139590" y="2689340"/>
                    <a:pt x="4745275" y="2682990"/>
                    <a:pt x="4407291" y="2689340"/>
                  </a:cubicBezTo>
                  <a:lnTo>
                    <a:pt x="4441089" y="2686800"/>
                  </a:lnTo>
                  <a:cubicBezTo>
                    <a:pt x="4058040" y="2688070"/>
                    <a:pt x="3579229" y="2688070"/>
                    <a:pt x="3317291" y="2699500"/>
                  </a:cubicBezTo>
                  <a:cubicBezTo>
                    <a:pt x="3204629" y="2682990"/>
                    <a:pt x="3038453" y="2686800"/>
                    <a:pt x="2872278" y="2681720"/>
                  </a:cubicBezTo>
                  <a:cubicBezTo>
                    <a:pt x="2615973" y="2689340"/>
                    <a:pt x="2100546" y="2686800"/>
                    <a:pt x="1709048" y="2694420"/>
                  </a:cubicBezTo>
                  <a:cubicBezTo>
                    <a:pt x="1649900" y="2686800"/>
                    <a:pt x="1387962" y="2698230"/>
                    <a:pt x="1368247" y="2686800"/>
                  </a:cubicBezTo>
                  <a:cubicBezTo>
                    <a:pt x="1004570" y="2694420"/>
                    <a:pt x="814070" y="2698230"/>
                    <a:pt x="617220" y="2699500"/>
                  </a:cubicBezTo>
                  <a:lnTo>
                    <a:pt x="318770" y="2699500"/>
                  </a:lnTo>
                  <a:lnTo>
                    <a:pt x="168910" y="2698230"/>
                  </a:lnTo>
                  <a:lnTo>
                    <a:pt x="93980" y="2696960"/>
                  </a:lnTo>
                  <a:lnTo>
                    <a:pt x="58420" y="2696960"/>
                  </a:lnTo>
                  <a:lnTo>
                    <a:pt x="45720" y="2695690"/>
                  </a:lnTo>
                  <a:lnTo>
                    <a:pt x="48260" y="2695690"/>
                  </a:lnTo>
                  <a:cubicBezTo>
                    <a:pt x="52070" y="2553450"/>
                    <a:pt x="55880" y="2413750"/>
                    <a:pt x="58420" y="2279130"/>
                  </a:cubicBezTo>
                  <a:cubicBezTo>
                    <a:pt x="55880" y="2255000"/>
                    <a:pt x="53340" y="2230870"/>
                    <a:pt x="49530" y="2205470"/>
                  </a:cubicBezTo>
                  <a:cubicBezTo>
                    <a:pt x="46990" y="2040370"/>
                    <a:pt x="45720" y="1857490"/>
                    <a:pt x="45720" y="1720736"/>
                  </a:cubicBezTo>
                  <a:cubicBezTo>
                    <a:pt x="46990" y="1714021"/>
                    <a:pt x="48260" y="1707102"/>
                    <a:pt x="45720" y="1699979"/>
                  </a:cubicBezTo>
                  <a:lnTo>
                    <a:pt x="45720" y="1695502"/>
                  </a:lnTo>
                  <a:lnTo>
                    <a:pt x="48260" y="1694485"/>
                  </a:lnTo>
                  <a:lnTo>
                    <a:pt x="49530" y="1683496"/>
                  </a:lnTo>
                  <a:cubicBezTo>
                    <a:pt x="50800" y="1683700"/>
                    <a:pt x="53340" y="1683700"/>
                    <a:pt x="54610" y="1684513"/>
                  </a:cubicBezTo>
                  <a:lnTo>
                    <a:pt x="54610" y="1686752"/>
                  </a:lnTo>
                  <a:lnTo>
                    <a:pt x="54610" y="1684717"/>
                  </a:lnTo>
                  <a:cubicBezTo>
                    <a:pt x="55880" y="1685328"/>
                    <a:pt x="57150" y="1686141"/>
                    <a:pt x="57150" y="1687362"/>
                  </a:cubicBezTo>
                  <a:lnTo>
                    <a:pt x="57150" y="1629976"/>
                  </a:lnTo>
                  <a:cubicBezTo>
                    <a:pt x="58420" y="1630383"/>
                    <a:pt x="59690" y="1630790"/>
                    <a:pt x="58420" y="1632215"/>
                  </a:cubicBezTo>
                  <a:cubicBezTo>
                    <a:pt x="69850" y="1617563"/>
                    <a:pt x="57150" y="1611458"/>
                    <a:pt x="57150" y="1602097"/>
                  </a:cubicBezTo>
                  <a:lnTo>
                    <a:pt x="57150" y="1600266"/>
                  </a:lnTo>
                  <a:cubicBezTo>
                    <a:pt x="57150" y="1597010"/>
                    <a:pt x="59690" y="1593550"/>
                    <a:pt x="63500" y="1589073"/>
                  </a:cubicBezTo>
                  <a:cubicBezTo>
                    <a:pt x="50800" y="1586428"/>
                    <a:pt x="64770" y="1559159"/>
                    <a:pt x="54610" y="1546543"/>
                  </a:cubicBezTo>
                  <a:lnTo>
                    <a:pt x="54610" y="1542066"/>
                  </a:lnTo>
                  <a:cubicBezTo>
                    <a:pt x="57150" y="1541252"/>
                    <a:pt x="58420" y="1540845"/>
                    <a:pt x="59690" y="1541455"/>
                  </a:cubicBezTo>
                  <a:cubicBezTo>
                    <a:pt x="62230" y="1507268"/>
                    <a:pt x="63500" y="1469417"/>
                    <a:pt x="66040" y="1440317"/>
                  </a:cubicBezTo>
                  <a:cubicBezTo>
                    <a:pt x="53340" y="1415490"/>
                    <a:pt x="71120" y="1380286"/>
                    <a:pt x="54610" y="1359122"/>
                  </a:cubicBezTo>
                  <a:cubicBezTo>
                    <a:pt x="58420" y="1341418"/>
                    <a:pt x="64770" y="1312928"/>
                    <a:pt x="58420" y="1288305"/>
                  </a:cubicBezTo>
                  <a:lnTo>
                    <a:pt x="60960" y="1290747"/>
                  </a:lnTo>
                  <a:cubicBezTo>
                    <a:pt x="59690" y="1262868"/>
                    <a:pt x="59690" y="1228273"/>
                    <a:pt x="48260" y="1209145"/>
                  </a:cubicBezTo>
                  <a:cubicBezTo>
                    <a:pt x="64770" y="1201005"/>
                    <a:pt x="60960" y="1188998"/>
                    <a:pt x="66040" y="1176992"/>
                  </a:cubicBezTo>
                  <a:cubicBezTo>
                    <a:pt x="58420" y="1158474"/>
                    <a:pt x="60960" y="1121030"/>
                    <a:pt x="53340" y="1092744"/>
                  </a:cubicBezTo>
                  <a:cubicBezTo>
                    <a:pt x="60960" y="1088471"/>
                    <a:pt x="50800" y="1069342"/>
                    <a:pt x="60960" y="1067918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2510" y="58420"/>
                    <a:pt x="1283750" y="72390"/>
                    <a:pt x="1520340" y="63500"/>
                  </a:cubicBezTo>
                  <a:lnTo>
                    <a:pt x="1534422" y="66040"/>
                  </a:lnTo>
                  <a:lnTo>
                    <a:pt x="1683699" y="62230"/>
                  </a:lnTo>
                  <a:cubicBezTo>
                    <a:pt x="1680882" y="64770"/>
                    <a:pt x="1675249" y="69850"/>
                    <a:pt x="1630184" y="69850"/>
                  </a:cubicBezTo>
                  <a:cubicBezTo>
                    <a:pt x="3449668" y="73660"/>
                    <a:pt x="5325482" y="55880"/>
                    <a:pt x="7192846" y="58420"/>
                  </a:cubicBezTo>
                  <a:lnTo>
                    <a:pt x="7122432" y="62230"/>
                  </a:lnTo>
                  <a:lnTo>
                    <a:pt x="7485766" y="55880"/>
                  </a:lnTo>
                  <a:cubicBezTo>
                    <a:pt x="7482949" y="57150"/>
                    <a:pt x="7466050" y="58420"/>
                    <a:pt x="7449151" y="59690"/>
                  </a:cubicBezTo>
                  <a:cubicBezTo>
                    <a:pt x="7913879" y="66040"/>
                    <a:pt x="8395507" y="55880"/>
                    <a:pt x="8846154" y="57150"/>
                  </a:cubicBezTo>
                  <a:cubicBezTo>
                    <a:pt x="8843337" y="58420"/>
                    <a:pt x="8775740" y="62230"/>
                    <a:pt x="8837704" y="64770"/>
                  </a:cubicBezTo>
                  <a:cubicBezTo>
                    <a:pt x="9172872" y="54610"/>
                    <a:pt x="9375662" y="77470"/>
                    <a:pt x="9541838" y="57150"/>
                  </a:cubicBezTo>
                  <a:cubicBezTo>
                    <a:pt x="9558738" y="58420"/>
                    <a:pt x="9567187" y="62230"/>
                    <a:pt x="9533389" y="64770"/>
                  </a:cubicBezTo>
                  <a:cubicBezTo>
                    <a:pt x="10465662" y="58420"/>
                    <a:pt x="10941026" y="58420"/>
                    <a:pt x="11363937" y="62230"/>
                  </a:cubicBezTo>
                  <a:cubicBezTo>
                    <a:pt x="11412197" y="59690"/>
                    <a:pt x="11462997" y="58420"/>
                    <a:pt x="11513797" y="55880"/>
                  </a:cubicBezTo>
                  <a:lnTo>
                    <a:pt x="11513797" y="20320"/>
                  </a:lnTo>
                  <a:cubicBezTo>
                    <a:pt x="11235667" y="19050"/>
                    <a:pt x="10956267" y="19050"/>
                    <a:pt x="10676867" y="17780"/>
                  </a:cubicBezTo>
                  <a:cubicBezTo>
                    <a:pt x="8860236" y="12700"/>
                    <a:pt x="7130882" y="0"/>
                    <a:pt x="5207187" y="24130"/>
                  </a:cubicBezTo>
                  <a:cubicBezTo>
                    <a:pt x="5210004" y="22860"/>
                    <a:pt x="5193105" y="21590"/>
                    <a:pt x="5243802" y="20320"/>
                  </a:cubicBezTo>
                  <a:cubicBezTo>
                    <a:pt x="4688944" y="24130"/>
                    <a:pt x="4184784" y="17780"/>
                    <a:pt x="3660908" y="21590"/>
                  </a:cubicBezTo>
                  <a:lnTo>
                    <a:pt x="3663725" y="20320"/>
                  </a:lnTo>
                  <a:cubicBezTo>
                    <a:pt x="2373751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100274"/>
                    <a:pt x="20320" y="1173940"/>
                  </a:cubicBezTo>
                  <a:cubicBezTo>
                    <a:pt x="26670" y="1264903"/>
                    <a:pt x="8890" y="1353017"/>
                    <a:pt x="13970" y="1443777"/>
                  </a:cubicBezTo>
                  <a:cubicBezTo>
                    <a:pt x="7620" y="1513169"/>
                    <a:pt x="21590" y="1585207"/>
                    <a:pt x="25400" y="1656635"/>
                  </a:cubicBezTo>
                  <a:cubicBezTo>
                    <a:pt x="20320" y="1683293"/>
                    <a:pt x="13970" y="1710765"/>
                    <a:pt x="15240" y="1783830"/>
                  </a:cubicBezTo>
                  <a:lnTo>
                    <a:pt x="19050" y="1771130"/>
                  </a:lnTo>
                  <a:cubicBezTo>
                    <a:pt x="13970" y="1820660"/>
                    <a:pt x="15240" y="1875270"/>
                    <a:pt x="19050" y="1927340"/>
                  </a:cubicBezTo>
                  <a:cubicBezTo>
                    <a:pt x="17780" y="1988300"/>
                    <a:pt x="17780" y="2050530"/>
                    <a:pt x="19050" y="2112760"/>
                  </a:cubicBezTo>
                  <a:cubicBezTo>
                    <a:pt x="19050" y="2114030"/>
                    <a:pt x="19050" y="2116570"/>
                    <a:pt x="17780" y="2117840"/>
                  </a:cubicBezTo>
                  <a:lnTo>
                    <a:pt x="16510" y="2105140"/>
                  </a:lnTo>
                  <a:cubicBezTo>
                    <a:pt x="12700" y="2129270"/>
                    <a:pt x="15240" y="2157210"/>
                    <a:pt x="19050" y="2185150"/>
                  </a:cubicBezTo>
                  <a:cubicBezTo>
                    <a:pt x="19050" y="2209280"/>
                    <a:pt x="20320" y="2232140"/>
                    <a:pt x="20320" y="2256270"/>
                  </a:cubicBezTo>
                  <a:lnTo>
                    <a:pt x="24130" y="2451850"/>
                  </a:lnTo>
                  <a:cubicBezTo>
                    <a:pt x="21590" y="2501380"/>
                    <a:pt x="34290" y="2624570"/>
                    <a:pt x="15240" y="2628380"/>
                  </a:cubicBezTo>
                  <a:cubicBezTo>
                    <a:pt x="15240" y="2585200"/>
                    <a:pt x="6350" y="2695690"/>
                    <a:pt x="1270" y="2599170"/>
                  </a:cubicBezTo>
                  <a:cubicBezTo>
                    <a:pt x="0" y="2610600"/>
                    <a:pt x="0" y="2638540"/>
                    <a:pt x="0" y="2667750"/>
                  </a:cubicBezTo>
                  <a:cubicBezTo>
                    <a:pt x="0" y="2676640"/>
                    <a:pt x="1270" y="2685530"/>
                    <a:pt x="1270" y="2693150"/>
                  </a:cubicBezTo>
                  <a:cubicBezTo>
                    <a:pt x="2540" y="2710930"/>
                    <a:pt x="5080" y="2723630"/>
                    <a:pt x="7620" y="2719820"/>
                  </a:cubicBezTo>
                  <a:cubicBezTo>
                    <a:pt x="17780" y="2729980"/>
                    <a:pt x="25400" y="2774430"/>
                    <a:pt x="33020" y="2713470"/>
                  </a:cubicBezTo>
                  <a:lnTo>
                    <a:pt x="60960" y="2713470"/>
                  </a:lnTo>
                  <a:cubicBezTo>
                    <a:pt x="91440" y="2713470"/>
                    <a:pt x="121920" y="2713470"/>
                    <a:pt x="152400" y="2714740"/>
                  </a:cubicBezTo>
                  <a:cubicBezTo>
                    <a:pt x="194310" y="2716010"/>
                    <a:pt x="234950" y="2717280"/>
                    <a:pt x="273050" y="2718550"/>
                  </a:cubicBezTo>
                  <a:cubicBezTo>
                    <a:pt x="991870" y="2745220"/>
                    <a:pt x="2492045" y="2728710"/>
                    <a:pt x="4086205" y="2712200"/>
                  </a:cubicBezTo>
                  <a:cubicBezTo>
                    <a:pt x="5438143" y="2721090"/>
                    <a:pt x="6790081" y="2700770"/>
                    <a:pt x="8105404" y="2713470"/>
                  </a:cubicBezTo>
                  <a:cubicBezTo>
                    <a:pt x="7378738" y="2716010"/>
                    <a:pt x="6660521" y="2721090"/>
                    <a:pt x="5911321" y="2724900"/>
                  </a:cubicBezTo>
                  <a:cubicBezTo>
                    <a:pt x="5928221" y="2723630"/>
                    <a:pt x="5936670" y="2722360"/>
                    <a:pt x="5953570" y="2721090"/>
                  </a:cubicBezTo>
                  <a:cubicBezTo>
                    <a:pt x="5897239" y="2723630"/>
                    <a:pt x="5835275" y="2727440"/>
                    <a:pt x="5770495" y="2726170"/>
                  </a:cubicBezTo>
                  <a:cubicBezTo>
                    <a:pt x="5753595" y="2724900"/>
                    <a:pt x="5787394" y="2723630"/>
                    <a:pt x="5809926" y="2722360"/>
                  </a:cubicBezTo>
                  <a:cubicBezTo>
                    <a:pt x="5562071" y="2712200"/>
                    <a:pt x="5086076" y="2728710"/>
                    <a:pt x="4931167" y="2721090"/>
                  </a:cubicBezTo>
                  <a:cubicBezTo>
                    <a:pt x="4860753" y="2722360"/>
                    <a:pt x="4829771" y="2726170"/>
                    <a:pt x="4869203" y="2729980"/>
                  </a:cubicBezTo>
                  <a:cubicBezTo>
                    <a:pt x="3956645" y="2732520"/>
                    <a:pt x="2979306" y="2735060"/>
                    <a:pt x="2047032" y="2742680"/>
                  </a:cubicBezTo>
                  <a:cubicBezTo>
                    <a:pt x="2001968" y="2741410"/>
                    <a:pt x="1993518" y="2738870"/>
                    <a:pt x="2007601" y="2735060"/>
                  </a:cubicBezTo>
                  <a:cubicBezTo>
                    <a:pt x="1213337" y="2751570"/>
                    <a:pt x="735330" y="2745220"/>
                    <a:pt x="368300" y="2742680"/>
                  </a:cubicBezTo>
                  <a:cubicBezTo>
                    <a:pt x="354330" y="2746490"/>
                    <a:pt x="405130" y="2747760"/>
                    <a:pt x="369570" y="2751570"/>
                  </a:cubicBezTo>
                  <a:cubicBezTo>
                    <a:pt x="487680" y="2756650"/>
                    <a:pt x="585470" y="2741410"/>
                    <a:pt x="692150" y="2749030"/>
                  </a:cubicBezTo>
                  <a:lnTo>
                    <a:pt x="678180" y="2752840"/>
                  </a:lnTo>
                  <a:cubicBezTo>
                    <a:pt x="755650" y="2755380"/>
                    <a:pt x="693420" y="2742680"/>
                    <a:pt x="774700" y="2747760"/>
                  </a:cubicBezTo>
                  <a:cubicBezTo>
                    <a:pt x="806450" y="2751570"/>
                    <a:pt x="767080" y="2752840"/>
                    <a:pt x="781050" y="2754110"/>
                  </a:cubicBezTo>
                  <a:cubicBezTo>
                    <a:pt x="946150" y="2752840"/>
                    <a:pt x="1230236" y="2756650"/>
                    <a:pt x="1576671" y="2746490"/>
                  </a:cubicBezTo>
                  <a:cubicBezTo>
                    <a:pt x="1661167" y="2755380"/>
                    <a:pt x="1970986" y="2746490"/>
                    <a:pt x="2106180" y="2755380"/>
                  </a:cubicBezTo>
                  <a:cubicBezTo>
                    <a:pt x="2201942" y="2751570"/>
                    <a:pt x="2294888" y="2752840"/>
                    <a:pt x="2331503" y="2746490"/>
                  </a:cubicBezTo>
                  <a:cubicBezTo>
                    <a:pt x="3615844" y="2751570"/>
                    <a:pt x="4928350" y="2742680"/>
                    <a:pt x="6243673" y="2742680"/>
                  </a:cubicBezTo>
                  <a:cubicBezTo>
                    <a:pt x="6860495" y="2724900"/>
                    <a:pt x="7595611" y="2746490"/>
                    <a:pt x="8327911" y="2740140"/>
                  </a:cubicBezTo>
                  <a:cubicBezTo>
                    <a:pt x="8333544" y="2740140"/>
                    <a:pt x="8330728" y="2741410"/>
                    <a:pt x="8327911" y="2741410"/>
                  </a:cubicBezTo>
                  <a:cubicBezTo>
                    <a:pt x="8567316" y="2737600"/>
                    <a:pt x="8913751" y="2735060"/>
                    <a:pt x="9198221" y="2737600"/>
                  </a:cubicBezTo>
                  <a:lnTo>
                    <a:pt x="9440443" y="2729980"/>
                  </a:lnTo>
                  <a:cubicBezTo>
                    <a:pt x="9984034" y="2735060"/>
                    <a:pt x="10533260" y="2737600"/>
                    <a:pt x="10788626" y="2737600"/>
                  </a:cubicBezTo>
                  <a:lnTo>
                    <a:pt x="11427437" y="2737600"/>
                  </a:lnTo>
                  <a:cubicBezTo>
                    <a:pt x="11423626" y="2738870"/>
                    <a:pt x="11412197" y="2740140"/>
                    <a:pt x="11388067" y="2741410"/>
                  </a:cubicBezTo>
                  <a:cubicBezTo>
                    <a:pt x="11407117" y="2742680"/>
                    <a:pt x="11479507" y="2742680"/>
                    <a:pt x="11515067" y="2738870"/>
                  </a:cubicBezTo>
                  <a:cubicBezTo>
                    <a:pt x="11520147" y="2738870"/>
                    <a:pt x="11525226" y="2737600"/>
                    <a:pt x="11529037" y="2737600"/>
                  </a:cubicBezTo>
                  <a:lnTo>
                    <a:pt x="11554437" y="2737600"/>
                  </a:lnTo>
                  <a:lnTo>
                    <a:pt x="11554437" y="2722360"/>
                  </a:lnTo>
                  <a:cubicBezTo>
                    <a:pt x="11562057" y="2718550"/>
                    <a:pt x="11548087" y="2719820"/>
                    <a:pt x="11554437" y="2712200"/>
                  </a:cubicBezTo>
                  <a:lnTo>
                    <a:pt x="11554437" y="2406130"/>
                  </a:lnTo>
                  <a:cubicBezTo>
                    <a:pt x="11559517" y="2425180"/>
                    <a:pt x="11551897" y="2488680"/>
                    <a:pt x="11560787" y="2479790"/>
                  </a:cubicBezTo>
                  <a:cubicBezTo>
                    <a:pt x="11564597" y="2435340"/>
                    <a:pt x="11558247" y="2416290"/>
                    <a:pt x="11554437" y="2406130"/>
                  </a:cubicBezTo>
                  <a:cubicBezTo>
                    <a:pt x="11554437" y="2224520"/>
                    <a:pt x="11555707" y="2041640"/>
                    <a:pt x="11555707" y="1860030"/>
                  </a:cubicBezTo>
                  <a:cubicBezTo>
                    <a:pt x="11556976" y="1744460"/>
                    <a:pt x="11556976" y="1713614"/>
                    <a:pt x="11558247" y="1695502"/>
                  </a:cubicBezTo>
                  <a:cubicBezTo>
                    <a:pt x="11564597" y="1799070"/>
                    <a:pt x="11559517" y="2087360"/>
                    <a:pt x="11558247" y="2370570"/>
                  </a:cubicBezTo>
                  <a:cubicBezTo>
                    <a:pt x="11562057" y="2384540"/>
                    <a:pt x="11563326" y="2333740"/>
                    <a:pt x="11567137" y="2369300"/>
                  </a:cubicBezTo>
                  <a:cubicBezTo>
                    <a:pt x="11572217" y="2251190"/>
                    <a:pt x="11556976" y="2153400"/>
                    <a:pt x="11564597" y="2046720"/>
                  </a:cubicBezTo>
                  <a:lnTo>
                    <a:pt x="11568407" y="2060690"/>
                  </a:lnTo>
                  <a:cubicBezTo>
                    <a:pt x="11570947" y="1983220"/>
                    <a:pt x="11558247" y="2045450"/>
                    <a:pt x="11563326" y="1964170"/>
                  </a:cubicBezTo>
                  <a:cubicBezTo>
                    <a:pt x="11568407" y="1934960"/>
                    <a:pt x="11569676" y="1975600"/>
                    <a:pt x="11570947" y="1960360"/>
                  </a:cubicBezTo>
                  <a:close/>
                  <a:moveTo>
                    <a:pt x="11098507" y="2710930"/>
                  </a:moveTo>
                  <a:lnTo>
                    <a:pt x="11126447" y="2710930"/>
                  </a:lnTo>
                  <a:cubicBezTo>
                    <a:pt x="11120097" y="2709660"/>
                    <a:pt x="11111207" y="2709660"/>
                    <a:pt x="11098507" y="2710930"/>
                  </a:cubicBez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2680" b="2680"/>
          <a:stretch>
            <a:fillRect/>
          </a:stretch>
        </p:blipFill>
        <p:spPr>
          <a:xfrm>
            <a:off x="9913230" y="5312333"/>
            <a:ext cx="8400482" cy="47577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0" y="273055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6F3E4"/>
                </a:solidFill>
                <a:latin typeface="Belleza"/>
              </a:rPr>
              <a:t>Which all cities are present in dataset?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9177"/>
          <a:stretch/>
        </p:blipFill>
        <p:spPr>
          <a:xfrm>
            <a:off x="15164415" y="1603039"/>
            <a:ext cx="3121323" cy="4114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869772" y="5312332"/>
            <a:ext cx="8400482" cy="4757749"/>
            <a:chOff x="0" y="0"/>
            <a:chExt cx="9435693" cy="5534912"/>
          </a:xfrm>
        </p:grpSpPr>
        <p:sp>
          <p:nvSpPr>
            <p:cNvPr id="12" name="Freeform 12"/>
            <p:cNvSpPr/>
            <p:nvPr/>
          </p:nvSpPr>
          <p:spPr>
            <a:xfrm>
              <a:off x="1270" y="-10160"/>
              <a:ext cx="9431883" cy="5559041"/>
            </a:xfrm>
            <a:custGeom>
              <a:avLst/>
              <a:gdLst/>
              <a:ahLst/>
              <a:cxnLst/>
              <a:rect l="l" t="t" r="r" b="b"/>
              <a:pathLst>
                <a:path w="9431883" h="5559041">
                  <a:moveTo>
                    <a:pt x="9429343" y="4744971"/>
                  </a:moveTo>
                  <a:cubicBezTo>
                    <a:pt x="9428073" y="4579871"/>
                    <a:pt x="9431883" y="4427595"/>
                    <a:pt x="9421723" y="4301231"/>
                  </a:cubicBezTo>
                  <a:cubicBezTo>
                    <a:pt x="9430612" y="4270411"/>
                    <a:pt x="9421723" y="4157403"/>
                    <a:pt x="9430612" y="4108090"/>
                  </a:cubicBezTo>
                  <a:cubicBezTo>
                    <a:pt x="9426803" y="4073160"/>
                    <a:pt x="9428073" y="4038231"/>
                    <a:pt x="9421723" y="4025902"/>
                  </a:cubicBezTo>
                  <a:lnTo>
                    <a:pt x="9421723" y="3992000"/>
                  </a:lnTo>
                  <a:cubicBezTo>
                    <a:pt x="9424262" y="3626265"/>
                    <a:pt x="9425533" y="3272857"/>
                    <a:pt x="9419183" y="2906095"/>
                  </a:cubicBezTo>
                  <a:cubicBezTo>
                    <a:pt x="9419183" y="2803360"/>
                    <a:pt x="9417912" y="2701653"/>
                    <a:pt x="9417912" y="2598918"/>
                  </a:cubicBezTo>
                  <a:cubicBezTo>
                    <a:pt x="9415373" y="2572207"/>
                    <a:pt x="9414103" y="2544469"/>
                    <a:pt x="9412833" y="2515703"/>
                  </a:cubicBezTo>
                  <a:cubicBezTo>
                    <a:pt x="9411562" y="2388312"/>
                    <a:pt x="9414103" y="2266058"/>
                    <a:pt x="9414103" y="2144831"/>
                  </a:cubicBezTo>
                  <a:cubicBezTo>
                    <a:pt x="9416643" y="2044151"/>
                    <a:pt x="9417912" y="1940389"/>
                    <a:pt x="9415373" y="1837654"/>
                  </a:cubicBezTo>
                  <a:cubicBezTo>
                    <a:pt x="9415373" y="1835600"/>
                    <a:pt x="9416643" y="1836627"/>
                    <a:pt x="9416643" y="1837654"/>
                  </a:cubicBezTo>
                  <a:cubicBezTo>
                    <a:pt x="9412833" y="1750330"/>
                    <a:pt x="9410293" y="1623966"/>
                    <a:pt x="9412833" y="1520204"/>
                  </a:cubicBezTo>
                  <a:lnTo>
                    <a:pt x="9407753" y="1460618"/>
                  </a:lnTo>
                  <a:lnTo>
                    <a:pt x="9407753" y="1293161"/>
                  </a:lnTo>
                  <a:cubicBezTo>
                    <a:pt x="9410293" y="1140086"/>
                    <a:pt x="9412833" y="974090"/>
                    <a:pt x="9412833" y="783590"/>
                  </a:cubicBezTo>
                  <a:cubicBezTo>
                    <a:pt x="9412833" y="548640"/>
                    <a:pt x="9412833" y="311150"/>
                    <a:pt x="9414103" y="74930"/>
                  </a:cubicBezTo>
                  <a:lnTo>
                    <a:pt x="9414103" y="17780"/>
                  </a:lnTo>
                  <a:lnTo>
                    <a:pt x="9373462" y="17780"/>
                  </a:lnTo>
                  <a:lnTo>
                    <a:pt x="9373462" y="52070"/>
                  </a:lnTo>
                  <a:lnTo>
                    <a:pt x="9379812" y="52070"/>
                  </a:lnTo>
                  <a:lnTo>
                    <a:pt x="9379812" y="74930"/>
                  </a:lnTo>
                  <a:cubicBezTo>
                    <a:pt x="9379812" y="100330"/>
                    <a:pt x="9381083" y="127000"/>
                    <a:pt x="9381083" y="153670"/>
                  </a:cubicBezTo>
                  <a:cubicBezTo>
                    <a:pt x="9381083" y="191770"/>
                    <a:pt x="9381083" y="231140"/>
                    <a:pt x="9382353" y="270510"/>
                  </a:cubicBezTo>
                  <a:lnTo>
                    <a:pt x="9382353" y="508000"/>
                  </a:lnTo>
                  <a:cubicBezTo>
                    <a:pt x="9382353" y="661670"/>
                    <a:pt x="9383623" y="815340"/>
                    <a:pt x="9388703" y="965200"/>
                  </a:cubicBezTo>
                  <a:lnTo>
                    <a:pt x="9383623" y="955040"/>
                  </a:lnTo>
                  <a:cubicBezTo>
                    <a:pt x="9386162" y="993140"/>
                    <a:pt x="9386162" y="1033780"/>
                    <a:pt x="9387433" y="1068172"/>
                  </a:cubicBezTo>
                  <a:cubicBezTo>
                    <a:pt x="9387433" y="1086664"/>
                    <a:pt x="9388703" y="1105156"/>
                    <a:pt x="9388703" y="1124676"/>
                  </a:cubicBezTo>
                  <a:cubicBezTo>
                    <a:pt x="9389973" y="1241793"/>
                    <a:pt x="9384893" y="1364048"/>
                    <a:pt x="9388703" y="1481165"/>
                  </a:cubicBezTo>
                  <a:lnTo>
                    <a:pt x="9386162" y="1469864"/>
                  </a:lnTo>
                  <a:cubicBezTo>
                    <a:pt x="9384893" y="1635267"/>
                    <a:pt x="9386162" y="1795533"/>
                    <a:pt x="9387433" y="1953744"/>
                  </a:cubicBezTo>
                  <a:cubicBezTo>
                    <a:pt x="9387433" y="2028741"/>
                    <a:pt x="9386162" y="2103737"/>
                    <a:pt x="9387433" y="2178733"/>
                  </a:cubicBezTo>
                  <a:cubicBezTo>
                    <a:pt x="9386162" y="2344136"/>
                    <a:pt x="9389973" y="2455090"/>
                    <a:pt x="9389973" y="2621520"/>
                  </a:cubicBezTo>
                  <a:lnTo>
                    <a:pt x="9384893" y="2625629"/>
                  </a:lnTo>
                  <a:cubicBezTo>
                    <a:pt x="9402673" y="2905067"/>
                    <a:pt x="9369653" y="3212244"/>
                    <a:pt x="9388703" y="3502983"/>
                  </a:cubicBezTo>
                  <a:lnTo>
                    <a:pt x="9382353" y="3482436"/>
                  </a:lnTo>
                  <a:cubicBezTo>
                    <a:pt x="9392512" y="3527639"/>
                    <a:pt x="9378543" y="3658113"/>
                    <a:pt x="9395053" y="3641675"/>
                  </a:cubicBezTo>
                  <a:lnTo>
                    <a:pt x="9389973" y="3693042"/>
                  </a:lnTo>
                  <a:cubicBezTo>
                    <a:pt x="9411562" y="3890293"/>
                    <a:pt x="9379812" y="4052614"/>
                    <a:pt x="9393783" y="4295067"/>
                  </a:cubicBezTo>
                  <a:lnTo>
                    <a:pt x="9389973" y="4279657"/>
                  </a:lnTo>
                  <a:cubicBezTo>
                    <a:pt x="9392512" y="4344380"/>
                    <a:pt x="9395053" y="4419377"/>
                    <a:pt x="9391243" y="4466634"/>
                  </a:cubicBezTo>
                  <a:cubicBezTo>
                    <a:pt x="9391243" y="4459443"/>
                    <a:pt x="9389973" y="4462525"/>
                    <a:pt x="9388703" y="4447115"/>
                  </a:cubicBezTo>
                  <a:cubicBezTo>
                    <a:pt x="9373462" y="4680202"/>
                    <a:pt x="9389973" y="4958332"/>
                    <a:pt x="9389973" y="5222491"/>
                  </a:cubicBezTo>
                  <a:lnTo>
                    <a:pt x="9382353" y="5192012"/>
                  </a:lnTo>
                  <a:cubicBezTo>
                    <a:pt x="9384893" y="5230112"/>
                    <a:pt x="9386162" y="5279641"/>
                    <a:pt x="9386162" y="5332982"/>
                  </a:cubicBezTo>
                  <a:lnTo>
                    <a:pt x="9386162" y="5494272"/>
                  </a:lnTo>
                  <a:cubicBezTo>
                    <a:pt x="9382353" y="5494272"/>
                    <a:pt x="9379812" y="5493002"/>
                    <a:pt x="9374733" y="5493002"/>
                  </a:cubicBezTo>
                  <a:lnTo>
                    <a:pt x="9372193" y="5494272"/>
                  </a:lnTo>
                  <a:lnTo>
                    <a:pt x="9360762" y="5499352"/>
                  </a:lnTo>
                  <a:lnTo>
                    <a:pt x="9353143" y="5499352"/>
                  </a:lnTo>
                  <a:cubicBezTo>
                    <a:pt x="9332823" y="5494272"/>
                    <a:pt x="9336633" y="5496812"/>
                    <a:pt x="9327743" y="5491732"/>
                  </a:cubicBezTo>
                  <a:cubicBezTo>
                    <a:pt x="9223603" y="5490462"/>
                    <a:pt x="9209633" y="5480302"/>
                    <a:pt x="9135973" y="5475222"/>
                  </a:cubicBezTo>
                  <a:cubicBezTo>
                    <a:pt x="9135973" y="5475222"/>
                    <a:pt x="9137243" y="5475222"/>
                    <a:pt x="9135973" y="5476491"/>
                  </a:cubicBezTo>
                  <a:cubicBezTo>
                    <a:pt x="9085173" y="5485382"/>
                    <a:pt x="9015323" y="5480302"/>
                    <a:pt x="8974683" y="5479032"/>
                  </a:cubicBezTo>
                  <a:lnTo>
                    <a:pt x="8958173" y="5475222"/>
                  </a:lnTo>
                  <a:cubicBezTo>
                    <a:pt x="8934043" y="5466332"/>
                    <a:pt x="8840062" y="5491732"/>
                    <a:pt x="8871812" y="5477762"/>
                  </a:cubicBezTo>
                  <a:cubicBezTo>
                    <a:pt x="8660993" y="5481572"/>
                    <a:pt x="8419693" y="5481572"/>
                    <a:pt x="8025903" y="5481572"/>
                  </a:cubicBezTo>
                  <a:cubicBezTo>
                    <a:pt x="7969147" y="5487922"/>
                    <a:pt x="7715927" y="5481572"/>
                    <a:pt x="7805427" y="5491732"/>
                  </a:cubicBezTo>
                  <a:cubicBezTo>
                    <a:pt x="7705012" y="5479032"/>
                    <a:pt x="7403769" y="5476491"/>
                    <a:pt x="7292439" y="5476491"/>
                  </a:cubicBezTo>
                  <a:cubicBezTo>
                    <a:pt x="7296805" y="5475222"/>
                    <a:pt x="7301171" y="5473952"/>
                    <a:pt x="7318634" y="5473952"/>
                  </a:cubicBezTo>
                  <a:cubicBezTo>
                    <a:pt x="7102524" y="5457441"/>
                    <a:pt x="7061049" y="5489191"/>
                    <a:pt x="6858037" y="5468872"/>
                  </a:cubicBezTo>
                  <a:cubicBezTo>
                    <a:pt x="6825293" y="5482841"/>
                    <a:pt x="6489122" y="5465062"/>
                    <a:pt x="6373427" y="5480302"/>
                  </a:cubicBezTo>
                  <a:cubicBezTo>
                    <a:pt x="6349415" y="5477762"/>
                    <a:pt x="6340683" y="5473952"/>
                    <a:pt x="6349415" y="5472682"/>
                  </a:cubicBezTo>
                  <a:cubicBezTo>
                    <a:pt x="5982683" y="5470141"/>
                    <a:pt x="5578842" y="5468872"/>
                    <a:pt x="5271049" y="5466332"/>
                  </a:cubicBezTo>
                  <a:cubicBezTo>
                    <a:pt x="5006915" y="5479032"/>
                    <a:pt x="4631451" y="5461252"/>
                    <a:pt x="4402244" y="5477762"/>
                  </a:cubicBezTo>
                  <a:cubicBezTo>
                    <a:pt x="4214512" y="5473952"/>
                    <a:pt x="3908903" y="5467602"/>
                    <a:pt x="3646952" y="5473952"/>
                  </a:cubicBezTo>
                  <a:lnTo>
                    <a:pt x="3673146" y="5471412"/>
                  </a:lnTo>
                  <a:cubicBezTo>
                    <a:pt x="3376268" y="5472682"/>
                    <a:pt x="3005171" y="5472682"/>
                    <a:pt x="2802159" y="5484112"/>
                  </a:cubicBezTo>
                  <a:cubicBezTo>
                    <a:pt x="2714842" y="5467602"/>
                    <a:pt x="2586049" y="5471412"/>
                    <a:pt x="2457256" y="5466332"/>
                  </a:cubicBezTo>
                  <a:cubicBezTo>
                    <a:pt x="2258610" y="5473952"/>
                    <a:pt x="1859134" y="5471412"/>
                    <a:pt x="1555708" y="5479032"/>
                  </a:cubicBezTo>
                  <a:cubicBezTo>
                    <a:pt x="1509866" y="5471412"/>
                    <a:pt x="1306854" y="5482841"/>
                    <a:pt x="1291573" y="5471412"/>
                  </a:cubicBezTo>
                  <a:cubicBezTo>
                    <a:pt x="1004570" y="5479032"/>
                    <a:pt x="814070" y="5482841"/>
                    <a:pt x="617220" y="5484112"/>
                  </a:cubicBezTo>
                  <a:lnTo>
                    <a:pt x="318770" y="5484112"/>
                  </a:lnTo>
                  <a:lnTo>
                    <a:pt x="168910" y="5482841"/>
                  </a:lnTo>
                  <a:lnTo>
                    <a:pt x="93980" y="5481572"/>
                  </a:lnTo>
                  <a:lnTo>
                    <a:pt x="58420" y="5481572"/>
                  </a:lnTo>
                  <a:lnTo>
                    <a:pt x="45720" y="5480302"/>
                  </a:lnTo>
                  <a:lnTo>
                    <a:pt x="48260" y="5480302"/>
                  </a:lnTo>
                  <a:cubicBezTo>
                    <a:pt x="52070" y="5338062"/>
                    <a:pt x="55880" y="5198362"/>
                    <a:pt x="58420" y="5063741"/>
                  </a:cubicBezTo>
                  <a:cubicBezTo>
                    <a:pt x="55880" y="5039612"/>
                    <a:pt x="53340" y="5015482"/>
                    <a:pt x="49530" y="4990082"/>
                  </a:cubicBezTo>
                  <a:cubicBezTo>
                    <a:pt x="46990" y="4824982"/>
                    <a:pt x="45720" y="4642102"/>
                    <a:pt x="45720" y="4469716"/>
                  </a:cubicBezTo>
                  <a:cubicBezTo>
                    <a:pt x="46990" y="4435814"/>
                    <a:pt x="48260" y="4400884"/>
                    <a:pt x="45720" y="4364927"/>
                  </a:cubicBezTo>
                  <a:lnTo>
                    <a:pt x="45720" y="4342325"/>
                  </a:lnTo>
                  <a:lnTo>
                    <a:pt x="48260" y="4337189"/>
                  </a:lnTo>
                  <a:lnTo>
                    <a:pt x="49530" y="4281712"/>
                  </a:lnTo>
                  <a:cubicBezTo>
                    <a:pt x="50800" y="4282739"/>
                    <a:pt x="53340" y="4282739"/>
                    <a:pt x="54610" y="4286849"/>
                  </a:cubicBezTo>
                  <a:lnTo>
                    <a:pt x="54610" y="4298149"/>
                  </a:lnTo>
                  <a:lnTo>
                    <a:pt x="54610" y="4287876"/>
                  </a:lnTo>
                  <a:cubicBezTo>
                    <a:pt x="55880" y="4290958"/>
                    <a:pt x="57150" y="4295067"/>
                    <a:pt x="57150" y="4301231"/>
                  </a:cubicBezTo>
                  <a:lnTo>
                    <a:pt x="57150" y="4011520"/>
                  </a:lnTo>
                  <a:cubicBezTo>
                    <a:pt x="58420" y="4013575"/>
                    <a:pt x="59690" y="4015629"/>
                    <a:pt x="58420" y="4022820"/>
                  </a:cubicBezTo>
                  <a:cubicBezTo>
                    <a:pt x="69850" y="3948852"/>
                    <a:pt x="57150" y="3918031"/>
                    <a:pt x="57150" y="3870773"/>
                  </a:cubicBezTo>
                  <a:lnTo>
                    <a:pt x="57150" y="3861527"/>
                  </a:lnTo>
                  <a:cubicBezTo>
                    <a:pt x="57150" y="3845089"/>
                    <a:pt x="59690" y="3827625"/>
                    <a:pt x="63500" y="3805023"/>
                  </a:cubicBezTo>
                  <a:cubicBezTo>
                    <a:pt x="50800" y="3791668"/>
                    <a:pt x="64770" y="3654003"/>
                    <a:pt x="54610" y="3590308"/>
                  </a:cubicBezTo>
                  <a:lnTo>
                    <a:pt x="54610" y="3567706"/>
                  </a:lnTo>
                  <a:cubicBezTo>
                    <a:pt x="57150" y="3563597"/>
                    <a:pt x="58420" y="3561542"/>
                    <a:pt x="59690" y="3564624"/>
                  </a:cubicBezTo>
                  <a:cubicBezTo>
                    <a:pt x="62230" y="3392030"/>
                    <a:pt x="63500" y="3200943"/>
                    <a:pt x="66040" y="3054033"/>
                  </a:cubicBezTo>
                  <a:cubicBezTo>
                    <a:pt x="53340" y="2928696"/>
                    <a:pt x="71120" y="2750965"/>
                    <a:pt x="54610" y="2644121"/>
                  </a:cubicBezTo>
                  <a:cubicBezTo>
                    <a:pt x="58420" y="2554742"/>
                    <a:pt x="64770" y="2410914"/>
                    <a:pt x="58420" y="2286605"/>
                  </a:cubicBezTo>
                  <a:lnTo>
                    <a:pt x="60960" y="2298933"/>
                  </a:lnTo>
                  <a:cubicBezTo>
                    <a:pt x="59690" y="2158186"/>
                    <a:pt x="59690" y="1983537"/>
                    <a:pt x="48260" y="1886967"/>
                  </a:cubicBezTo>
                  <a:cubicBezTo>
                    <a:pt x="64770" y="1845873"/>
                    <a:pt x="60960" y="1785260"/>
                    <a:pt x="66040" y="1724646"/>
                  </a:cubicBezTo>
                  <a:cubicBezTo>
                    <a:pt x="58420" y="1631158"/>
                    <a:pt x="60960" y="1442126"/>
                    <a:pt x="53340" y="1299325"/>
                  </a:cubicBezTo>
                  <a:cubicBezTo>
                    <a:pt x="60960" y="1277750"/>
                    <a:pt x="50800" y="1181180"/>
                    <a:pt x="60960" y="1173988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62366" y="58420"/>
                    <a:pt x="1226086" y="72390"/>
                    <a:pt x="1409451" y="63500"/>
                  </a:cubicBezTo>
                  <a:lnTo>
                    <a:pt x="1420366" y="66040"/>
                  </a:lnTo>
                  <a:lnTo>
                    <a:pt x="1536061" y="62230"/>
                  </a:lnTo>
                  <a:cubicBezTo>
                    <a:pt x="1533878" y="64770"/>
                    <a:pt x="1529512" y="69850"/>
                    <a:pt x="1494585" y="69850"/>
                  </a:cubicBezTo>
                  <a:cubicBezTo>
                    <a:pt x="2904756" y="73660"/>
                    <a:pt x="4358586" y="55880"/>
                    <a:pt x="5805866" y="58420"/>
                  </a:cubicBezTo>
                  <a:lnTo>
                    <a:pt x="5751293" y="62230"/>
                  </a:lnTo>
                  <a:lnTo>
                    <a:pt x="6032890" y="55880"/>
                  </a:lnTo>
                  <a:cubicBezTo>
                    <a:pt x="6030708" y="57150"/>
                    <a:pt x="6017610" y="58420"/>
                    <a:pt x="6004512" y="59690"/>
                  </a:cubicBezTo>
                  <a:cubicBezTo>
                    <a:pt x="6364695" y="66040"/>
                    <a:pt x="6737976" y="55880"/>
                    <a:pt x="7087244" y="57150"/>
                  </a:cubicBezTo>
                  <a:cubicBezTo>
                    <a:pt x="7085061" y="58420"/>
                    <a:pt x="7032670" y="62230"/>
                    <a:pt x="7080695" y="64770"/>
                  </a:cubicBezTo>
                  <a:cubicBezTo>
                    <a:pt x="7340463" y="54610"/>
                    <a:pt x="7497634" y="77470"/>
                    <a:pt x="7626427" y="57150"/>
                  </a:cubicBezTo>
                  <a:cubicBezTo>
                    <a:pt x="7639524" y="58420"/>
                    <a:pt x="7646073" y="62230"/>
                    <a:pt x="7619878" y="64770"/>
                  </a:cubicBezTo>
                  <a:cubicBezTo>
                    <a:pt x="8342427" y="58420"/>
                    <a:pt x="8799422" y="58420"/>
                    <a:pt x="9222333" y="62230"/>
                  </a:cubicBezTo>
                  <a:cubicBezTo>
                    <a:pt x="9270593" y="59690"/>
                    <a:pt x="9321393" y="58420"/>
                    <a:pt x="9372193" y="55880"/>
                  </a:cubicBezTo>
                  <a:lnTo>
                    <a:pt x="9372193" y="20320"/>
                  </a:lnTo>
                  <a:cubicBezTo>
                    <a:pt x="9094062" y="19050"/>
                    <a:pt x="8814662" y="19050"/>
                    <a:pt x="8535262" y="17780"/>
                  </a:cubicBezTo>
                  <a:cubicBezTo>
                    <a:pt x="7098159" y="12700"/>
                    <a:pt x="5757842" y="0"/>
                    <a:pt x="4266903" y="24130"/>
                  </a:cubicBezTo>
                  <a:cubicBezTo>
                    <a:pt x="4269086" y="22860"/>
                    <a:pt x="4255988" y="21590"/>
                    <a:pt x="4295281" y="20320"/>
                  </a:cubicBezTo>
                  <a:cubicBezTo>
                    <a:pt x="3865244" y="24130"/>
                    <a:pt x="3474500" y="17780"/>
                    <a:pt x="3068476" y="21590"/>
                  </a:cubicBezTo>
                  <a:lnTo>
                    <a:pt x="3070659" y="20320"/>
                  </a:lnTo>
                  <a:cubicBezTo>
                    <a:pt x="2070878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337337"/>
                    <a:pt x="20320" y="1709236"/>
                  </a:cubicBezTo>
                  <a:cubicBezTo>
                    <a:pt x="26670" y="2168460"/>
                    <a:pt x="8890" y="2613301"/>
                    <a:pt x="13970" y="3071498"/>
                  </a:cubicBezTo>
                  <a:cubicBezTo>
                    <a:pt x="7620" y="3421823"/>
                    <a:pt x="21590" y="3785504"/>
                    <a:pt x="25400" y="4146102"/>
                  </a:cubicBezTo>
                  <a:cubicBezTo>
                    <a:pt x="20320" y="4280685"/>
                    <a:pt x="13970" y="4419377"/>
                    <a:pt x="15240" y="4568441"/>
                  </a:cubicBezTo>
                  <a:lnTo>
                    <a:pt x="19050" y="4555741"/>
                  </a:lnTo>
                  <a:cubicBezTo>
                    <a:pt x="13970" y="4605272"/>
                    <a:pt x="15240" y="4659882"/>
                    <a:pt x="19050" y="4711952"/>
                  </a:cubicBezTo>
                  <a:cubicBezTo>
                    <a:pt x="17780" y="4772912"/>
                    <a:pt x="17780" y="4835141"/>
                    <a:pt x="19050" y="4897372"/>
                  </a:cubicBezTo>
                  <a:cubicBezTo>
                    <a:pt x="19050" y="4898641"/>
                    <a:pt x="19050" y="4901182"/>
                    <a:pt x="17780" y="4902452"/>
                  </a:cubicBezTo>
                  <a:lnTo>
                    <a:pt x="16510" y="4889752"/>
                  </a:lnTo>
                  <a:cubicBezTo>
                    <a:pt x="12700" y="4913882"/>
                    <a:pt x="15240" y="4941822"/>
                    <a:pt x="19050" y="4969762"/>
                  </a:cubicBezTo>
                  <a:cubicBezTo>
                    <a:pt x="19050" y="4993891"/>
                    <a:pt x="20320" y="5016752"/>
                    <a:pt x="20320" y="5040882"/>
                  </a:cubicBezTo>
                  <a:lnTo>
                    <a:pt x="24130" y="5236462"/>
                  </a:lnTo>
                  <a:cubicBezTo>
                    <a:pt x="21590" y="5285991"/>
                    <a:pt x="34290" y="5409182"/>
                    <a:pt x="15240" y="5412991"/>
                  </a:cubicBezTo>
                  <a:cubicBezTo>
                    <a:pt x="15240" y="5369812"/>
                    <a:pt x="6350" y="5480302"/>
                    <a:pt x="1270" y="5383782"/>
                  </a:cubicBezTo>
                  <a:cubicBezTo>
                    <a:pt x="0" y="5395212"/>
                    <a:pt x="0" y="5423152"/>
                    <a:pt x="0" y="5452362"/>
                  </a:cubicBezTo>
                  <a:cubicBezTo>
                    <a:pt x="0" y="5461252"/>
                    <a:pt x="1270" y="5470141"/>
                    <a:pt x="1270" y="5477762"/>
                  </a:cubicBezTo>
                  <a:cubicBezTo>
                    <a:pt x="2540" y="5495541"/>
                    <a:pt x="5080" y="5508241"/>
                    <a:pt x="7620" y="5504432"/>
                  </a:cubicBezTo>
                  <a:cubicBezTo>
                    <a:pt x="17780" y="5514591"/>
                    <a:pt x="25400" y="5559041"/>
                    <a:pt x="33020" y="5498082"/>
                  </a:cubicBezTo>
                  <a:lnTo>
                    <a:pt x="60960" y="5498082"/>
                  </a:lnTo>
                  <a:cubicBezTo>
                    <a:pt x="91440" y="5498082"/>
                    <a:pt x="121920" y="5498082"/>
                    <a:pt x="152400" y="5499352"/>
                  </a:cubicBezTo>
                  <a:cubicBezTo>
                    <a:pt x="194310" y="5500622"/>
                    <a:pt x="234950" y="5501891"/>
                    <a:pt x="273050" y="5503162"/>
                  </a:cubicBezTo>
                  <a:cubicBezTo>
                    <a:pt x="991870" y="5529832"/>
                    <a:pt x="2162561" y="5513322"/>
                    <a:pt x="3398098" y="5496812"/>
                  </a:cubicBezTo>
                  <a:cubicBezTo>
                    <a:pt x="4445903" y="5505702"/>
                    <a:pt x="5493707" y="5485382"/>
                    <a:pt x="6513135" y="5498082"/>
                  </a:cubicBezTo>
                  <a:cubicBezTo>
                    <a:pt x="5949939" y="5500622"/>
                    <a:pt x="5393293" y="5505702"/>
                    <a:pt x="4812634" y="5509512"/>
                  </a:cubicBezTo>
                  <a:cubicBezTo>
                    <a:pt x="4825732" y="5508241"/>
                    <a:pt x="4832281" y="5506972"/>
                    <a:pt x="4845378" y="5505702"/>
                  </a:cubicBezTo>
                  <a:cubicBezTo>
                    <a:pt x="4801720" y="5508241"/>
                    <a:pt x="4753695" y="5512052"/>
                    <a:pt x="4703488" y="5510782"/>
                  </a:cubicBezTo>
                  <a:cubicBezTo>
                    <a:pt x="4690391" y="5509512"/>
                    <a:pt x="4716585" y="5508241"/>
                    <a:pt x="4734049" y="5506972"/>
                  </a:cubicBezTo>
                  <a:cubicBezTo>
                    <a:pt x="4541952" y="5496812"/>
                    <a:pt x="4173037" y="5513322"/>
                    <a:pt x="4052976" y="5505702"/>
                  </a:cubicBezTo>
                  <a:cubicBezTo>
                    <a:pt x="3998403" y="5506972"/>
                    <a:pt x="3974390" y="5510782"/>
                    <a:pt x="4004951" y="5514591"/>
                  </a:cubicBezTo>
                  <a:cubicBezTo>
                    <a:pt x="3297683" y="5517132"/>
                    <a:pt x="2540207" y="5519672"/>
                    <a:pt x="1817659" y="5527291"/>
                  </a:cubicBezTo>
                  <a:cubicBezTo>
                    <a:pt x="1782732" y="5526022"/>
                    <a:pt x="1776183" y="5523482"/>
                    <a:pt x="1787098" y="5519672"/>
                  </a:cubicBezTo>
                  <a:cubicBezTo>
                    <a:pt x="1171512" y="5536182"/>
                    <a:pt x="735330" y="5529832"/>
                    <a:pt x="368300" y="5527291"/>
                  </a:cubicBezTo>
                  <a:cubicBezTo>
                    <a:pt x="354330" y="5531102"/>
                    <a:pt x="405130" y="5532372"/>
                    <a:pt x="369570" y="5536182"/>
                  </a:cubicBezTo>
                  <a:cubicBezTo>
                    <a:pt x="487680" y="5541262"/>
                    <a:pt x="585470" y="5526022"/>
                    <a:pt x="692150" y="5533641"/>
                  </a:cubicBezTo>
                  <a:lnTo>
                    <a:pt x="678180" y="5537452"/>
                  </a:lnTo>
                  <a:cubicBezTo>
                    <a:pt x="755650" y="5539991"/>
                    <a:pt x="693420" y="5527291"/>
                    <a:pt x="774700" y="5532372"/>
                  </a:cubicBezTo>
                  <a:cubicBezTo>
                    <a:pt x="806450" y="5536182"/>
                    <a:pt x="767080" y="5537452"/>
                    <a:pt x="781050" y="5538722"/>
                  </a:cubicBezTo>
                  <a:cubicBezTo>
                    <a:pt x="946150" y="5537452"/>
                    <a:pt x="1184610" y="5541262"/>
                    <a:pt x="1453110" y="5531102"/>
                  </a:cubicBezTo>
                  <a:cubicBezTo>
                    <a:pt x="1518598" y="5539991"/>
                    <a:pt x="1758720" y="5531102"/>
                    <a:pt x="1863500" y="5539991"/>
                  </a:cubicBezTo>
                  <a:cubicBezTo>
                    <a:pt x="1937720" y="5536182"/>
                    <a:pt x="2009756" y="5537452"/>
                    <a:pt x="2038134" y="5531102"/>
                  </a:cubicBezTo>
                  <a:cubicBezTo>
                    <a:pt x="3033549" y="5536182"/>
                    <a:pt x="4050793" y="5527291"/>
                    <a:pt x="5070220" y="5527291"/>
                  </a:cubicBezTo>
                  <a:cubicBezTo>
                    <a:pt x="5548281" y="5509512"/>
                    <a:pt x="6118025" y="5531102"/>
                    <a:pt x="6685585" y="5524752"/>
                  </a:cubicBezTo>
                  <a:cubicBezTo>
                    <a:pt x="6689951" y="5524752"/>
                    <a:pt x="6687768" y="5526022"/>
                    <a:pt x="6685585" y="5526022"/>
                  </a:cubicBezTo>
                  <a:cubicBezTo>
                    <a:pt x="6871135" y="5522212"/>
                    <a:pt x="7139634" y="5519672"/>
                    <a:pt x="7360110" y="5522212"/>
                  </a:cubicBezTo>
                  <a:lnTo>
                    <a:pt x="7547841" y="5514591"/>
                  </a:lnTo>
                  <a:cubicBezTo>
                    <a:pt x="7969147" y="5519672"/>
                    <a:pt x="8394818" y="5522212"/>
                    <a:pt x="8647022" y="5522212"/>
                  </a:cubicBezTo>
                  <a:lnTo>
                    <a:pt x="9285833" y="5522212"/>
                  </a:lnTo>
                  <a:cubicBezTo>
                    <a:pt x="9282022" y="5523482"/>
                    <a:pt x="9270593" y="5524752"/>
                    <a:pt x="9246462" y="5526022"/>
                  </a:cubicBezTo>
                  <a:cubicBezTo>
                    <a:pt x="9265512" y="5527291"/>
                    <a:pt x="9337903" y="5527291"/>
                    <a:pt x="9373462" y="5523482"/>
                  </a:cubicBezTo>
                  <a:cubicBezTo>
                    <a:pt x="9378543" y="5523482"/>
                    <a:pt x="9383622" y="5522212"/>
                    <a:pt x="9387433" y="5522212"/>
                  </a:cubicBezTo>
                  <a:lnTo>
                    <a:pt x="9412833" y="5522212"/>
                  </a:lnTo>
                  <a:lnTo>
                    <a:pt x="9412833" y="5506972"/>
                  </a:lnTo>
                  <a:cubicBezTo>
                    <a:pt x="9420453" y="5503162"/>
                    <a:pt x="9406483" y="5504432"/>
                    <a:pt x="9412833" y="5496812"/>
                  </a:cubicBezTo>
                  <a:lnTo>
                    <a:pt x="9412833" y="5190741"/>
                  </a:lnTo>
                  <a:cubicBezTo>
                    <a:pt x="9417912" y="5209791"/>
                    <a:pt x="9410293" y="5273291"/>
                    <a:pt x="9419183" y="5264402"/>
                  </a:cubicBezTo>
                  <a:cubicBezTo>
                    <a:pt x="9422993" y="5219952"/>
                    <a:pt x="9416643" y="5200902"/>
                    <a:pt x="9412833" y="5190741"/>
                  </a:cubicBezTo>
                  <a:cubicBezTo>
                    <a:pt x="9412833" y="5009132"/>
                    <a:pt x="9414103" y="4826252"/>
                    <a:pt x="9414103" y="4644641"/>
                  </a:cubicBezTo>
                  <a:cubicBezTo>
                    <a:pt x="9415372" y="4529072"/>
                    <a:pt x="9415372" y="4433759"/>
                    <a:pt x="9416643" y="4342325"/>
                  </a:cubicBezTo>
                  <a:cubicBezTo>
                    <a:pt x="9422993" y="4583682"/>
                    <a:pt x="9417912" y="4871972"/>
                    <a:pt x="9416643" y="5155182"/>
                  </a:cubicBezTo>
                  <a:cubicBezTo>
                    <a:pt x="9420453" y="5169152"/>
                    <a:pt x="9421722" y="5118352"/>
                    <a:pt x="9425533" y="5153912"/>
                  </a:cubicBezTo>
                  <a:cubicBezTo>
                    <a:pt x="9430612" y="5035802"/>
                    <a:pt x="9415372" y="4938012"/>
                    <a:pt x="9422993" y="4831332"/>
                  </a:cubicBezTo>
                  <a:lnTo>
                    <a:pt x="9426803" y="4845302"/>
                  </a:lnTo>
                  <a:cubicBezTo>
                    <a:pt x="9429343" y="4767832"/>
                    <a:pt x="9416643" y="4830062"/>
                    <a:pt x="9421722" y="4748782"/>
                  </a:cubicBezTo>
                  <a:cubicBezTo>
                    <a:pt x="9426803" y="4719572"/>
                    <a:pt x="9428072" y="4760212"/>
                    <a:pt x="9429343" y="4744972"/>
                  </a:cubicBezTo>
                  <a:close/>
                  <a:moveTo>
                    <a:pt x="8956903" y="5495541"/>
                  </a:moveTo>
                  <a:lnTo>
                    <a:pt x="8984843" y="5495541"/>
                  </a:lnTo>
                  <a:cubicBezTo>
                    <a:pt x="8978493" y="5494271"/>
                    <a:pt x="8969603" y="5494271"/>
                    <a:pt x="8956903" y="5495541"/>
                  </a:cubicBez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7908" y="7625630"/>
            <a:ext cx="8786092" cy="2186723"/>
            <a:chOff x="0" y="0"/>
            <a:chExt cx="8548548" cy="21276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48548" cy="2127602"/>
            </a:xfrm>
            <a:custGeom>
              <a:avLst/>
              <a:gdLst/>
              <a:ahLst/>
              <a:cxnLst/>
              <a:rect l="l" t="t" r="r" b="b"/>
              <a:pathLst>
                <a:path w="8548548" h="2127602">
                  <a:moveTo>
                    <a:pt x="8548548" y="279400"/>
                  </a:moveTo>
                  <a:lnTo>
                    <a:pt x="8548548" y="0"/>
                  </a:lnTo>
                  <a:lnTo>
                    <a:pt x="0" y="0"/>
                  </a:lnTo>
                  <a:lnTo>
                    <a:pt x="0" y="2127602"/>
                  </a:lnTo>
                  <a:lnTo>
                    <a:pt x="8548548" y="2127602"/>
                  </a:lnTo>
                  <a:lnTo>
                    <a:pt x="8548548" y="279400"/>
                  </a:lnTo>
                  <a:close/>
                  <a:moveTo>
                    <a:pt x="8469808" y="279400"/>
                  </a:moveTo>
                  <a:lnTo>
                    <a:pt x="8469808" y="2048862"/>
                  </a:lnTo>
                  <a:lnTo>
                    <a:pt x="78740" y="2048862"/>
                  </a:lnTo>
                  <a:lnTo>
                    <a:pt x="78740" y="78740"/>
                  </a:lnTo>
                  <a:lnTo>
                    <a:pt x="8469808" y="78740"/>
                  </a:lnTo>
                  <a:lnTo>
                    <a:pt x="8469808" y="27940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61002">
            <a:off x="3567697" y="5469142"/>
            <a:ext cx="1171175" cy="187013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07688" y="7935092"/>
            <a:ext cx="8086533" cy="151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7"/>
              </a:lnSpc>
            </a:pPr>
            <a:r>
              <a:rPr lang="en-US" sz="2890" dirty="0">
                <a:solidFill>
                  <a:srgbClr val="000000"/>
                </a:solidFill>
                <a:latin typeface="Open Sans"/>
              </a:rPr>
              <a:t>A lot of restaurants in the dataset are located in Delhi, NCR, Noida. There are a high chances that the dataset is biased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96904" y="5004556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City wise distribution of restaurants</a:t>
            </a:r>
            <a:endParaRPr lang="en-IN" sz="14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54871"/>
            <a:ext cx="18288000" cy="2970351"/>
            <a:chOff x="0" y="0"/>
            <a:chExt cx="6186311" cy="10047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004785"/>
            </a:xfrm>
            <a:custGeom>
              <a:avLst/>
              <a:gdLst/>
              <a:ahLst/>
              <a:cxnLst/>
              <a:rect l="l" t="t" r="r" b="b"/>
              <a:pathLst>
                <a:path w="6186311" h="1004785">
                  <a:moveTo>
                    <a:pt x="0" y="0"/>
                  </a:moveTo>
                  <a:lnTo>
                    <a:pt x="6186311" y="0"/>
                  </a:lnTo>
                  <a:lnTo>
                    <a:pt x="6186311" y="1004785"/>
                  </a:lnTo>
                  <a:lnTo>
                    <a:pt x="0" y="1004785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189"/>
          <a:stretch/>
        </p:blipFill>
        <p:spPr>
          <a:xfrm flipH="1">
            <a:off x="-1" y="444505"/>
            <a:ext cx="5300341" cy="41313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5414"/>
          <a:stretch>
            <a:fillRect/>
          </a:stretch>
        </p:blipFill>
        <p:spPr>
          <a:xfrm>
            <a:off x="678668" y="3381242"/>
            <a:ext cx="10263457" cy="17622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9133"/>
          <a:stretch/>
        </p:blipFill>
        <p:spPr>
          <a:xfrm>
            <a:off x="15164415" y="1603039"/>
            <a:ext cx="31235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21911" y="3213382"/>
            <a:ext cx="5011633" cy="49627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521911" y="3213382"/>
            <a:ext cx="5011633" cy="5008915"/>
            <a:chOff x="0" y="0"/>
            <a:chExt cx="5967930" cy="5964694"/>
          </a:xfrm>
        </p:grpSpPr>
        <p:sp>
          <p:nvSpPr>
            <p:cNvPr id="9" name="Freeform 9"/>
            <p:cNvSpPr/>
            <p:nvPr/>
          </p:nvSpPr>
          <p:spPr>
            <a:xfrm>
              <a:off x="1270" y="-10160"/>
              <a:ext cx="5964120" cy="5988824"/>
            </a:xfrm>
            <a:custGeom>
              <a:avLst/>
              <a:gdLst/>
              <a:ahLst/>
              <a:cxnLst/>
              <a:rect l="l" t="t" r="r" b="b"/>
              <a:pathLst>
                <a:path w="5964120" h="5988824">
                  <a:moveTo>
                    <a:pt x="5961580" y="5174754"/>
                  </a:moveTo>
                  <a:cubicBezTo>
                    <a:pt x="5960310" y="5009654"/>
                    <a:pt x="5964120" y="4846665"/>
                    <a:pt x="5953960" y="4704661"/>
                  </a:cubicBezTo>
                  <a:cubicBezTo>
                    <a:pt x="5962850" y="4670026"/>
                    <a:pt x="5953960" y="4543031"/>
                    <a:pt x="5962850" y="4487615"/>
                  </a:cubicBezTo>
                  <a:cubicBezTo>
                    <a:pt x="5959040" y="4448362"/>
                    <a:pt x="5960310" y="4409109"/>
                    <a:pt x="5953960" y="4395255"/>
                  </a:cubicBezTo>
                  <a:lnTo>
                    <a:pt x="5953960" y="4357156"/>
                  </a:lnTo>
                  <a:cubicBezTo>
                    <a:pt x="5956500" y="3946154"/>
                    <a:pt x="5957770" y="3549006"/>
                    <a:pt x="5951420" y="3136849"/>
                  </a:cubicBezTo>
                  <a:cubicBezTo>
                    <a:pt x="5951420" y="3021398"/>
                    <a:pt x="5950150" y="2907103"/>
                    <a:pt x="5950150" y="2791653"/>
                  </a:cubicBezTo>
                  <a:cubicBezTo>
                    <a:pt x="5947610" y="2761636"/>
                    <a:pt x="5946340" y="2730464"/>
                    <a:pt x="5945070" y="2698138"/>
                  </a:cubicBezTo>
                  <a:cubicBezTo>
                    <a:pt x="5943800" y="2554980"/>
                    <a:pt x="5946340" y="2417594"/>
                    <a:pt x="5946340" y="2281363"/>
                  </a:cubicBezTo>
                  <a:cubicBezTo>
                    <a:pt x="5948880" y="2168222"/>
                    <a:pt x="5950150" y="2051617"/>
                    <a:pt x="5947610" y="1936167"/>
                  </a:cubicBezTo>
                  <a:cubicBezTo>
                    <a:pt x="5947610" y="1933858"/>
                    <a:pt x="5948880" y="1935013"/>
                    <a:pt x="5948880" y="1936167"/>
                  </a:cubicBezTo>
                  <a:cubicBezTo>
                    <a:pt x="5945070" y="1838035"/>
                    <a:pt x="5942530" y="1696031"/>
                    <a:pt x="5945070" y="1579426"/>
                  </a:cubicBezTo>
                  <a:lnTo>
                    <a:pt x="5939990" y="1512465"/>
                  </a:lnTo>
                  <a:lnTo>
                    <a:pt x="5939990" y="1324282"/>
                  </a:lnTo>
                  <a:cubicBezTo>
                    <a:pt x="5942530" y="1152261"/>
                    <a:pt x="5945070" y="974090"/>
                    <a:pt x="5945070" y="783590"/>
                  </a:cubicBezTo>
                  <a:cubicBezTo>
                    <a:pt x="5945070" y="548640"/>
                    <a:pt x="5945070" y="311150"/>
                    <a:pt x="5946340" y="74930"/>
                  </a:cubicBezTo>
                  <a:lnTo>
                    <a:pt x="5946340" y="17780"/>
                  </a:lnTo>
                  <a:lnTo>
                    <a:pt x="5905700" y="17780"/>
                  </a:lnTo>
                  <a:lnTo>
                    <a:pt x="5905700" y="52070"/>
                  </a:lnTo>
                  <a:lnTo>
                    <a:pt x="5912050" y="52070"/>
                  </a:lnTo>
                  <a:lnTo>
                    <a:pt x="5912050" y="74930"/>
                  </a:lnTo>
                  <a:cubicBezTo>
                    <a:pt x="5912050" y="100330"/>
                    <a:pt x="5913320" y="127000"/>
                    <a:pt x="5913320" y="153670"/>
                  </a:cubicBezTo>
                  <a:cubicBezTo>
                    <a:pt x="5913320" y="191770"/>
                    <a:pt x="5913320" y="231140"/>
                    <a:pt x="5914590" y="270510"/>
                  </a:cubicBezTo>
                  <a:lnTo>
                    <a:pt x="5914590" y="508000"/>
                  </a:lnTo>
                  <a:cubicBezTo>
                    <a:pt x="5914590" y="661670"/>
                    <a:pt x="5915860" y="815340"/>
                    <a:pt x="5920940" y="965200"/>
                  </a:cubicBezTo>
                  <a:lnTo>
                    <a:pt x="5915860" y="955040"/>
                  </a:lnTo>
                  <a:cubicBezTo>
                    <a:pt x="5918400" y="993140"/>
                    <a:pt x="5918400" y="1033780"/>
                    <a:pt x="5919670" y="1071446"/>
                  </a:cubicBezTo>
                  <a:cubicBezTo>
                    <a:pt x="5919670" y="1092227"/>
                    <a:pt x="5920940" y="1113008"/>
                    <a:pt x="5920940" y="1134943"/>
                  </a:cubicBezTo>
                  <a:cubicBezTo>
                    <a:pt x="5922210" y="1266557"/>
                    <a:pt x="5917130" y="1403942"/>
                    <a:pt x="5920940" y="1535555"/>
                  </a:cubicBezTo>
                  <a:lnTo>
                    <a:pt x="5918400" y="1522856"/>
                  </a:lnTo>
                  <a:cubicBezTo>
                    <a:pt x="5917130" y="1708731"/>
                    <a:pt x="5918400" y="1888833"/>
                    <a:pt x="5919670" y="2066626"/>
                  </a:cubicBezTo>
                  <a:cubicBezTo>
                    <a:pt x="5919670" y="2150905"/>
                    <a:pt x="5918400" y="2235183"/>
                    <a:pt x="5919670" y="2319462"/>
                  </a:cubicBezTo>
                  <a:cubicBezTo>
                    <a:pt x="5918400" y="2505336"/>
                    <a:pt x="5922210" y="2630023"/>
                    <a:pt x="5922210" y="2817052"/>
                  </a:cubicBezTo>
                  <a:lnTo>
                    <a:pt x="5917130" y="2821670"/>
                  </a:lnTo>
                  <a:cubicBezTo>
                    <a:pt x="5934910" y="3135694"/>
                    <a:pt x="5901890" y="3480890"/>
                    <a:pt x="5920940" y="3807614"/>
                  </a:cubicBezTo>
                  <a:lnTo>
                    <a:pt x="5914590" y="3784524"/>
                  </a:lnTo>
                  <a:cubicBezTo>
                    <a:pt x="5924750" y="3835322"/>
                    <a:pt x="5910780" y="3981944"/>
                    <a:pt x="5927290" y="3963471"/>
                  </a:cubicBezTo>
                  <a:lnTo>
                    <a:pt x="5922210" y="4021197"/>
                  </a:lnTo>
                  <a:cubicBezTo>
                    <a:pt x="5943800" y="4242861"/>
                    <a:pt x="5912050" y="4425272"/>
                    <a:pt x="5926020" y="4697734"/>
                  </a:cubicBezTo>
                  <a:lnTo>
                    <a:pt x="5922210" y="4680417"/>
                  </a:lnTo>
                  <a:cubicBezTo>
                    <a:pt x="5924750" y="4753150"/>
                    <a:pt x="5927290" y="4837429"/>
                    <a:pt x="5923480" y="4890536"/>
                  </a:cubicBezTo>
                  <a:cubicBezTo>
                    <a:pt x="5923480" y="4882454"/>
                    <a:pt x="5922210" y="4885918"/>
                    <a:pt x="5920940" y="4868600"/>
                  </a:cubicBezTo>
                  <a:cubicBezTo>
                    <a:pt x="5905700" y="5109984"/>
                    <a:pt x="5922210" y="5388114"/>
                    <a:pt x="5922210" y="5652274"/>
                  </a:cubicBezTo>
                  <a:lnTo>
                    <a:pt x="5914590" y="5621794"/>
                  </a:lnTo>
                  <a:cubicBezTo>
                    <a:pt x="5917130" y="5659894"/>
                    <a:pt x="5918400" y="5709424"/>
                    <a:pt x="5918400" y="5762764"/>
                  </a:cubicBezTo>
                  <a:lnTo>
                    <a:pt x="5918400" y="5924054"/>
                  </a:lnTo>
                  <a:cubicBezTo>
                    <a:pt x="5914590" y="5924054"/>
                    <a:pt x="5912050" y="5922784"/>
                    <a:pt x="5906970" y="5922784"/>
                  </a:cubicBezTo>
                  <a:lnTo>
                    <a:pt x="5904430" y="5924054"/>
                  </a:lnTo>
                  <a:lnTo>
                    <a:pt x="5893000" y="5929134"/>
                  </a:lnTo>
                  <a:lnTo>
                    <a:pt x="5885380" y="5929134"/>
                  </a:lnTo>
                  <a:cubicBezTo>
                    <a:pt x="5865060" y="5924054"/>
                    <a:pt x="5868870" y="5926594"/>
                    <a:pt x="5859980" y="5921514"/>
                  </a:cubicBezTo>
                  <a:cubicBezTo>
                    <a:pt x="5755840" y="5920244"/>
                    <a:pt x="5741870" y="5910084"/>
                    <a:pt x="5668210" y="5905004"/>
                  </a:cubicBezTo>
                  <a:cubicBezTo>
                    <a:pt x="5668210" y="5905004"/>
                    <a:pt x="5669480" y="5905004"/>
                    <a:pt x="5668210" y="5906274"/>
                  </a:cubicBezTo>
                  <a:cubicBezTo>
                    <a:pt x="5617410" y="5915164"/>
                    <a:pt x="5547560" y="5910084"/>
                    <a:pt x="5506920" y="5908814"/>
                  </a:cubicBezTo>
                  <a:lnTo>
                    <a:pt x="5490410" y="5905004"/>
                  </a:lnTo>
                  <a:cubicBezTo>
                    <a:pt x="5466280" y="5896114"/>
                    <a:pt x="5372300" y="5921514"/>
                    <a:pt x="5404050" y="5907544"/>
                  </a:cubicBezTo>
                  <a:cubicBezTo>
                    <a:pt x="5193230" y="5911354"/>
                    <a:pt x="4951930" y="5911354"/>
                    <a:pt x="4736648" y="5911354"/>
                  </a:cubicBezTo>
                  <a:cubicBezTo>
                    <a:pt x="4706567" y="5917704"/>
                    <a:pt x="4572359" y="5911354"/>
                    <a:pt x="4619794" y="5921514"/>
                  </a:cubicBezTo>
                  <a:cubicBezTo>
                    <a:pt x="4566574" y="5908814"/>
                    <a:pt x="4406914" y="5906274"/>
                    <a:pt x="4347908" y="5906274"/>
                  </a:cubicBezTo>
                  <a:cubicBezTo>
                    <a:pt x="4350223" y="5905004"/>
                    <a:pt x="4352536" y="5903734"/>
                    <a:pt x="4361792" y="5903734"/>
                  </a:cubicBezTo>
                  <a:cubicBezTo>
                    <a:pt x="4247253" y="5887224"/>
                    <a:pt x="4225270" y="5918974"/>
                    <a:pt x="4117673" y="5898654"/>
                  </a:cubicBezTo>
                  <a:cubicBezTo>
                    <a:pt x="4100319" y="5912624"/>
                    <a:pt x="3922147" y="5894844"/>
                    <a:pt x="3860828" y="5910084"/>
                  </a:cubicBezTo>
                  <a:cubicBezTo>
                    <a:pt x="3848101" y="5907544"/>
                    <a:pt x="3843473" y="5903734"/>
                    <a:pt x="3848101" y="5902464"/>
                  </a:cubicBezTo>
                  <a:cubicBezTo>
                    <a:pt x="3653732" y="5899924"/>
                    <a:pt x="3439694" y="5898654"/>
                    <a:pt x="3276562" y="5896114"/>
                  </a:cubicBezTo>
                  <a:cubicBezTo>
                    <a:pt x="3136570" y="5908814"/>
                    <a:pt x="2937572" y="5891034"/>
                    <a:pt x="2816091" y="5907544"/>
                  </a:cubicBezTo>
                  <a:cubicBezTo>
                    <a:pt x="2716593" y="5903734"/>
                    <a:pt x="2554618" y="5897384"/>
                    <a:pt x="2415783" y="5903734"/>
                  </a:cubicBezTo>
                  <a:lnTo>
                    <a:pt x="2429666" y="5901194"/>
                  </a:lnTo>
                  <a:cubicBezTo>
                    <a:pt x="2272320" y="5902464"/>
                    <a:pt x="2075636" y="5902464"/>
                    <a:pt x="1968039" y="5913894"/>
                  </a:cubicBezTo>
                  <a:cubicBezTo>
                    <a:pt x="1921760" y="5897384"/>
                    <a:pt x="1853500" y="5901194"/>
                    <a:pt x="1785239" y="5896114"/>
                  </a:cubicBezTo>
                  <a:cubicBezTo>
                    <a:pt x="1679955" y="5903734"/>
                    <a:pt x="1468231" y="5901194"/>
                    <a:pt x="1307414" y="5908814"/>
                  </a:cubicBezTo>
                  <a:cubicBezTo>
                    <a:pt x="1283117" y="5901194"/>
                    <a:pt x="1175520" y="5912624"/>
                    <a:pt x="1167421" y="5901194"/>
                  </a:cubicBezTo>
                  <a:cubicBezTo>
                    <a:pt x="1004570" y="5908814"/>
                    <a:pt x="814070" y="5912624"/>
                    <a:pt x="617220" y="5913894"/>
                  </a:cubicBezTo>
                  <a:lnTo>
                    <a:pt x="318770" y="5913894"/>
                  </a:lnTo>
                  <a:lnTo>
                    <a:pt x="168910" y="5912624"/>
                  </a:lnTo>
                  <a:lnTo>
                    <a:pt x="93980" y="5911354"/>
                  </a:lnTo>
                  <a:lnTo>
                    <a:pt x="58420" y="5911354"/>
                  </a:lnTo>
                  <a:lnTo>
                    <a:pt x="45720" y="5910084"/>
                  </a:lnTo>
                  <a:lnTo>
                    <a:pt x="48260" y="5910084"/>
                  </a:lnTo>
                  <a:cubicBezTo>
                    <a:pt x="52070" y="5767844"/>
                    <a:pt x="55880" y="5628144"/>
                    <a:pt x="58420" y="5493524"/>
                  </a:cubicBezTo>
                  <a:cubicBezTo>
                    <a:pt x="55880" y="5469394"/>
                    <a:pt x="53340" y="5445264"/>
                    <a:pt x="49530" y="5419864"/>
                  </a:cubicBezTo>
                  <a:cubicBezTo>
                    <a:pt x="46990" y="5254764"/>
                    <a:pt x="45720" y="5071884"/>
                    <a:pt x="45720" y="4893999"/>
                  </a:cubicBezTo>
                  <a:cubicBezTo>
                    <a:pt x="46990" y="4855901"/>
                    <a:pt x="48260" y="4816648"/>
                    <a:pt x="45720" y="4776240"/>
                  </a:cubicBezTo>
                  <a:lnTo>
                    <a:pt x="45720" y="4750841"/>
                  </a:lnTo>
                  <a:lnTo>
                    <a:pt x="48260" y="4745069"/>
                  </a:lnTo>
                  <a:lnTo>
                    <a:pt x="49530" y="4682726"/>
                  </a:lnTo>
                  <a:cubicBezTo>
                    <a:pt x="50800" y="4683880"/>
                    <a:pt x="53340" y="4683880"/>
                    <a:pt x="54610" y="4688498"/>
                  </a:cubicBezTo>
                  <a:lnTo>
                    <a:pt x="54610" y="4701198"/>
                  </a:lnTo>
                  <a:lnTo>
                    <a:pt x="54610" y="4689653"/>
                  </a:lnTo>
                  <a:cubicBezTo>
                    <a:pt x="55880" y="4693116"/>
                    <a:pt x="57150" y="4697734"/>
                    <a:pt x="57150" y="4704661"/>
                  </a:cubicBezTo>
                  <a:lnTo>
                    <a:pt x="57150" y="4379092"/>
                  </a:lnTo>
                  <a:cubicBezTo>
                    <a:pt x="58420" y="4381401"/>
                    <a:pt x="59690" y="4383710"/>
                    <a:pt x="58420" y="4391791"/>
                  </a:cubicBezTo>
                  <a:cubicBezTo>
                    <a:pt x="69850" y="4308667"/>
                    <a:pt x="57150" y="4274032"/>
                    <a:pt x="57150" y="4220925"/>
                  </a:cubicBezTo>
                  <a:lnTo>
                    <a:pt x="57150" y="4210535"/>
                  </a:lnTo>
                  <a:cubicBezTo>
                    <a:pt x="57150" y="4192063"/>
                    <a:pt x="59690" y="4172436"/>
                    <a:pt x="63500" y="4147037"/>
                  </a:cubicBezTo>
                  <a:cubicBezTo>
                    <a:pt x="50800" y="4132029"/>
                    <a:pt x="64770" y="3977326"/>
                    <a:pt x="54610" y="3905746"/>
                  </a:cubicBezTo>
                  <a:lnTo>
                    <a:pt x="54610" y="3880347"/>
                  </a:lnTo>
                  <a:cubicBezTo>
                    <a:pt x="57150" y="3875729"/>
                    <a:pt x="58420" y="3873420"/>
                    <a:pt x="59690" y="3876884"/>
                  </a:cubicBezTo>
                  <a:cubicBezTo>
                    <a:pt x="62230" y="3682928"/>
                    <a:pt x="63500" y="3468190"/>
                    <a:pt x="66040" y="3303097"/>
                  </a:cubicBezTo>
                  <a:cubicBezTo>
                    <a:pt x="53340" y="3162248"/>
                    <a:pt x="71120" y="2962519"/>
                    <a:pt x="54610" y="2842451"/>
                  </a:cubicBezTo>
                  <a:cubicBezTo>
                    <a:pt x="58420" y="2742009"/>
                    <a:pt x="64770" y="2580379"/>
                    <a:pt x="58420" y="2440684"/>
                  </a:cubicBezTo>
                  <a:lnTo>
                    <a:pt x="60960" y="2454538"/>
                  </a:lnTo>
                  <a:cubicBezTo>
                    <a:pt x="59690" y="2296372"/>
                    <a:pt x="59690" y="2100106"/>
                    <a:pt x="48260" y="1991583"/>
                  </a:cubicBezTo>
                  <a:cubicBezTo>
                    <a:pt x="64770" y="1945403"/>
                    <a:pt x="60960" y="1877288"/>
                    <a:pt x="66040" y="1809172"/>
                  </a:cubicBezTo>
                  <a:cubicBezTo>
                    <a:pt x="58420" y="1704113"/>
                    <a:pt x="60960" y="1491684"/>
                    <a:pt x="53340" y="1331209"/>
                  </a:cubicBezTo>
                  <a:cubicBezTo>
                    <a:pt x="60960" y="1306964"/>
                    <a:pt x="50800" y="1198441"/>
                    <a:pt x="60960" y="1190359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45940" y="58420"/>
                    <a:pt x="1132712" y="72390"/>
                    <a:pt x="1229897" y="63500"/>
                  </a:cubicBezTo>
                  <a:lnTo>
                    <a:pt x="1235682" y="66040"/>
                  </a:lnTo>
                  <a:lnTo>
                    <a:pt x="1297001" y="62230"/>
                  </a:lnTo>
                  <a:cubicBezTo>
                    <a:pt x="1295844" y="64770"/>
                    <a:pt x="1293530" y="69850"/>
                    <a:pt x="1275019" y="69850"/>
                  </a:cubicBezTo>
                  <a:cubicBezTo>
                    <a:pt x="2022416" y="73660"/>
                    <a:pt x="2792952" y="55880"/>
                    <a:pt x="3560018" y="58420"/>
                  </a:cubicBezTo>
                  <a:lnTo>
                    <a:pt x="3531093" y="62230"/>
                  </a:lnTo>
                  <a:lnTo>
                    <a:pt x="3680342" y="55880"/>
                  </a:lnTo>
                  <a:cubicBezTo>
                    <a:pt x="3679185" y="57150"/>
                    <a:pt x="3672243" y="58420"/>
                    <a:pt x="3665301" y="59690"/>
                  </a:cubicBezTo>
                  <a:cubicBezTo>
                    <a:pt x="3856200" y="66040"/>
                    <a:pt x="4054040" y="55880"/>
                    <a:pt x="4239154" y="57150"/>
                  </a:cubicBezTo>
                  <a:cubicBezTo>
                    <a:pt x="4237997" y="58420"/>
                    <a:pt x="4210230" y="62230"/>
                    <a:pt x="4235683" y="64770"/>
                  </a:cubicBezTo>
                  <a:cubicBezTo>
                    <a:pt x="4373361" y="54610"/>
                    <a:pt x="4456663" y="77470"/>
                    <a:pt x="4524923" y="57150"/>
                  </a:cubicBezTo>
                  <a:cubicBezTo>
                    <a:pt x="4531865" y="58420"/>
                    <a:pt x="4535336" y="62230"/>
                    <a:pt x="4521453" y="64770"/>
                  </a:cubicBezTo>
                  <a:cubicBezTo>
                    <a:pt x="4904407" y="58420"/>
                    <a:pt x="5331660" y="58420"/>
                    <a:pt x="5754570" y="62230"/>
                  </a:cubicBezTo>
                  <a:cubicBezTo>
                    <a:pt x="5802830" y="59690"/>
                    <a:pt x="5853630" y="58420"/>
                    <a:pt x="5904430" y="55880"/>
                  </a:cubicBezTo>
                  <a:lnTo>
                    <a:pt x="5904430" y="20320"/>
                  </a:lnTo>
                  <a:cubicBezTo>
                    <a:pt x="5626300" y="19050"/>
                    <a:pt x="5346900" y="19050"/>
                    <a:pt x="5067500" y="17780"/>
                  </a:cubicBezTo>
                  <a:cubicBezTo>
                    <a:pt x="4244939" y="12700"/>
                    <a:pt x="3534565" y="0"/>
                    <a:pt x="2744360" y="24130"/>
                  </a:cubicBezTo>
                  <a:cubicBezTo>
                    <a:pt x="2745517" y="22860"/>
                    <a:pt x="2738575" y="21590"/>
                    <a:pt x="2759400" y="20320"/>
                  </a:cubicBezTo>
                  <a:cubicBezTo>
                    <a:pt x="2531479" y="24130"/>
                    <a:pt x="2324383" y="17780"/>
                    <a:pt x="2109188" y="21590"/>
                  </a:cubicBezTo>
                  <a:lnTo>
                    <a:pt x="2110345" y="20320"/>
                  </a:lnTo>
                  <a:cubicBezTo>
                    <a:pt x="1580457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373925"/>
                    <a:pt x="20320" y="1791855"/>
                  </a:cubicBezTo>
                  <a:cubicBezTo>
                    <a:pt x="26670" y="2307917"/>
                    <a:pt x="8890" y="2807816"/>
                    <a:pt x="13970" y="3322723"/>
                  </a:cubicBezTo>
                  <a:cubicBezTo>
                    <a:pt x="7620" y="3716408"/>
                    <a:pt x="21590" y="4125102"/>
                    <a:pt x="25400" y="4530332"/>
                  </a:cubicBezTo>
                  <a:cubicBezTo>
                    <a:pt x="20320" y="4681571"/>
                    <a:pt x="13970" y="4837429"/>
                    <a:pt x="15240" y="4998224"/>
                  </a:cubicBezTo>
                  <a:lnTo>
                    <a:pt x="19050" y="4985524"/>
                  </a:lnTo>
                  <a:cubicBezTo>
                    <a:pt x="13970" y="5035054"/>
                    <a:pt x="15240" y="5089664"/>
                    <a:pt x="19050" y="5141734"/>
                  </a:cubicBezTo>
                  <a:cubicBezTo>
                    <a:pt x="17780" y="5202694"/>
                    <a:pt x="17780" y="5264924"/>
                    <a:pt x="19050" y="5327154"/>
                  </a:cubicBezTo>
                  <a:cubicBezTo>
                    <a:pt x="19050" y="5328424"/>
                    <a:pt x="19050" y="5330964"/>
                    <a:pt x="17780" y="5332234"/>
                  </a:cubicBezTo>
                  <a:lnTo>
                    <a:pt x="16510" y="5319534"/>
                  </a:lnTo>
                  <a:cubicBezTo>
                    <a:pt x="12700" y="5343664"/>
                    <a:pt x="15240" y="5371604"/>
                    <a:pt x="19050" y="5399544"/>
                  </a:cubicBezTo>
                  <a:cubicBezTo>
                    <a:pt x="19050" y="5423674"/>
                    <a:pt x="20320" y="5446534"/>
                    <a:pt x="20320" y="5470664"/>
                  </a:cubicBezTo>
                  <a:lnTo>
                    <a:pt x="24130" y="5666244"/>
                  </a:lnTo>
                  <a:cubicBezTo>
                    <a:pt x="21590" y="5715774"/>
                    <a:pt x="34290" y="5838964"/>
                    <a:pt x="15240" y="5842774"/>
                  </a:cubicBezTo>
                  <a:cubicBezTo>
                    <a:pt x="15240" y="5799594"/>
                    <a:pt x="6350" y="5910084"/>
                    <a:pt x="1270" y="5813564"/>
                  </a:cubicBezTo>
                  <a:cubicBezTo>
                    <a:pt x="0" y="5824994"/>
                    <a:pt x="0" y="5852934"/>
                    <a:pt x="0" y="5882144"/>
                  </a:cubicBezTo>
                  <a:cubicBezTo>
                    <a:pt x="0" y="5891034"/>
                    <a:pt x="1270" y="5899924"/>
                    <a:pt x="1270" y="5907544"/>
                  </a:cubicBezTo>
                  <a:cubicBezTo>
                    <a:pt x="2540" y="5925324"/>
                    <a:pt x="5080" y="5938024"/>
                    <a:pt x="7620" y="5934214"/>
                  </a:cubicBezTo>
                  <a:cubicBezTo>
                    <a:pt x="17780" y="5944374"/>
                    <a:pt x="25400" y="5988824"/>
                    <a:pt x="33020" y="5927864"/>
                  </a:cubicBezTo>
                  <a:lnTo>
                    <a:pt x="60960" y="5927864"/>
                  </a:lnTo>
                  <a:cubicBezTo>
                    <a:pt x="91440" y="5927864"/>
                    <a:pt x="121920" y="5927864"/>
                    <a:pt x="152400" y="5929134"/>
                  </a:cubicBezTo>
                  <a:cubicBezTo>
                    <a:pt x="194310" y="5930404"/>
                    <a:pt x="234950" y="5931674"/>
                    <a:pt x="273050" y="5932944"/>
                  </a:cubicBezTo>
                  <a:cubicBezTo>
                    <a:pt x="991870" y="5959614"/>
                    <a:pt x="1629049" y="5943104"/>
                    <a:pt x="2283889" y="5926594"/>
                  </a:cubicBezTo>
                  <a:cubicBezTo>
                    <a:pt x="2839231" y="5935484"/>
                    <a:pt x="3394572" y="5915164"/>
                    <a:pt x="3934873" y="5927864"/>
                  </a:cubicBezTo>
                  <a:cubicBezTo>
                    <a:pt x="3636377" y="5930404"/>
                    <a:pt x="3341352" y="5935484"/>
                    <a:pt x="3033600" y="5939294"/>
                  </a:cubicBezTo>
                  <a:cubicBezTo>
                    <a:pt x="3040542" y="5938024"/>
                    <a:pt x="3044013" y="5936754"/>
                    <a:pt x="3050955" y="5935484"/>
                  </a:cubicBezTo>
                  <a:cubicBezTo>
                    <a:pt x="3027815" y="5938024"/>
                    <a:pt x="3002362" y="5941834"/>
                    <a:pt x="2975752" y="5940564"/>
                  </a:cubicBezTo>
                  <a:cubicBezTo>
                    <a:pt x="2968810" y="5939294"/>
                    <a:pt x="2982694" y="5938024"/>
                    <a:pt x="2991950" y="5936754"/>
                  </a:cubicBezTo>
                  <a:cubicBezTo>
                    <a:pt x="2890137" y="5926594"/>
                    <a:pt x="2694610" y="5943104"/>
                    <a:pt x="2630978" y="5935484"/>
                  </a:cubicBezTo>
                  <a:cubicBezTo>
                    <a:pt x="2602053" y="5936754"/>
                    <a:pt x="2589327" y="5940564"/>
                    <a:pt x="2605524" y="5944374"/>
                  </a:cubicBezTo>
                  <a:cubicBezTo>
                    <a:pt x="2230669" y="5946914"/>
                    <a:pt x="1829203" y="5949454"/>
                    <a:pt x="1446249" y="5957074"/>
                  </a:cubicBezTo>
                  <a:cubicBezTo>
                    <a:pt x="1427738" y="5955804"/>
                    <a:pt x="1424267" y="5953264"/>
                    <a:pt x="1430052" y="5949454"/>
                  </a:cubicBezTo>
                  <a:cubicBezTo>
                    <a:pt x="1103788" y="5965964"/>
                    <a:pt x="735330" y="5959614"/>
                    <a:pt x="368300" y="5957074"/>
                  </a:cubicBezTo>
                  <a:cubicBezTo>
                    <a:pt x="354330" y="5960884"/>
                    <a:pt x="405130" y="5962154"/>
                    <a:pt x="369570" y="5965964"/>
                  </a:cubicBezTo>
                  <a:cubicBezTo>
                    <a:pt x="487680" y="5971044"/>
                    <a:pt x="585470" y="5955804"/>
                    <a:pt x="692150" y="5963424"/>
                  </a:cubicBezTo>
                  <a:lnTo>
                    <a:pt x="678180" y="5967234"/>
                  </a:lnTo>
                  <a:cubicBezTo>
                    <a:pt x="755650" y="5969774"/>
                    <a:pt x="693420" y="5957074"/>
                    <a:pt x="774700" y="5962154"/>
                  </a:cubicBezTo>
                  <a:cubicBezTo>
                    <a:pt x="806450" y="5965964"/>
                    <a:pt x="767080" y="5967234"/>
                    <a:pt x="781050" y="5968504"/>
                  </a:cubicBezTo>
                  <a:cubicBezTo>
                    <a:pt x="946150" y="5967234"/>
                    <a:pt x="1110730" y="5971044"/>
                    <a:pt x="1253036" y="5960884"/>
                  </a:cubicBezTo>
                  <a:cubicBezTo>
                    <a:pt x="1287745" y="5969774"/>
                    <a:pt x="1415011" y="5960884"/>
                    <a:pt x="1470545" y="5969774"/>
                  </a:cubicBezTo>
                  <a:cubicBezTo>
                    <a:pt x="1509882" y="5965964"/>
                    <a:pt x="1548062" y="5967234"/>
                    <a:pt x="1563102" y="5960884"/>
                  </a:cubicBezTo>
                  <a:cubicBezTo>
                    <a:pt x="2090677" y="5965964"/>
                    <a:pt x="2629821" y="5957074"/>
                    <a:pt x="3170122" y="5957074"/>
                  </a:cubicBezTo>
                  <a:cubicBezTo>
                    <a:pt x="3423496" y="5939294"/>
                    <a:pt x="3725463" y="5960884"/>
                    <a:pt x="4026273" y="5954534"/>
                  </a:cubicBezTo>
                  <a:cubicBezTo>
                    <a:pt x="4028587" y="5954534"/>
                    <a:pt x="4027430" y="5955804"/>
                    <a:pt x="4026273" y="5955804"/>
                  </a:cubicBezTo>
                  <a:cubicBezTo>
                    <a:pt x="4124615" y="5951994"/>
                    <a:pt x="4266921" y="5949454"/>
                    <a:pt x="4383774" y="5951994"/>
                  </a:cubicBezTo>
                  <a:lnTo>
                    <a:pt x="4483273" y="5944374"/>
                  </a:lnTo>
                  <a:cubicBezTo>
                    <a:pt x="4706567" y="5949454"/>
                    <a:pt x="4932174" y="5951994"/>
                    <a:pt x="5179260" y="5951994"/>
                  </a:cubicBezTo>
                  <a:lnTo>
                    <a:pt x="5818070" y="5951994"/>
                  </a:lnTo>
                  <a:cubicBezTo>
                    <a:pt x="5814260" y="5953264"/>
                    <a:pt x="5802830" y="5954534"/>
                    <a:pt x="5778700" y="5955804"/>
                  </a:cubicBezTo>
                  <a:cubicBezTo>
                    <a:pt x="5797750" y="5957074"/>
                    <a:pt x="5870140" y="5957074"/>
                    <a:pt x="5905700" y="5953264"/>
                  </a:cubicBezTo>
                  <a:cubicBezTo>
                    <a:pt x="5910780" y="5953264"/>
                    <a:pt x="5915860" y="5951994"/>
                    <a:pt x="5919670" y="5951994"/>
                  </a:cubicBezTo>
                  <a:lnTo>
                    <a:pt x="5945070" y="5951994"/>
                  </a:lnTo>
                  <a:lnTo>
                    <a:pt x="5945070" y="5936754"/>
                  </a:lnTo>
                  <a:cubicBezTo>
                    <a:pt x="5952690" y="5932944"/>
                    <a:pt x="5938720" y="5934214"/>
                    <a:pt x="5945070" y="5926594"/>
                  </a:cubicBezTo>
                  <a:lnTo>
                    <a:pt x="5945070" y="5620524"/>
                  </a:lnTo>
                  <a:cubicBezTo>
                    <a:pt x="5950150" y="5639574"/>
                    <a:pt x="5942530" y="5703074"/>
                    <a:pt x="5951420" y="5694184"/>
                  </a:cubicBezTo>
                  <a:cubicBezTo>
                    <a:pt x="5955230" y="5649734"/>
                    <a:pt x="5948880" y="5630684"/>
                    <a:pt x="5945070" y="5620524"/>
                  </a:cubicBezTo>
                  <a:cubicBezTo>
                    <a:pt x="5945070" y="5438914"/>
                    <a:pt x="5946340" y="5256034"/>
                    <a:pt x="5946340" y="5074424"/>
                  </a:cubicBezTo>
                  <a:cubicBezTo>
                    <a:pt x="5947610" y="4958854"/>
                    <a:pt x="5947610" y="4853592"/>
                    <a:pt x="5948880" y="4750842"/>
                  </a:cubicBezTo>
                  <a:cubicBezTo>
                    <a:pt x="5955230" y="5013464"/>
                    <a:pt x="5950150" y="5301754"/>
                    <a:pt x="5948880" y="5584964"/>
                  </a:cubicBezTo>
                  <a:cubicBezTo>
                    <a:pt x="5952690" y="5598934"/>
                    <a:pt x="5953960" y="5548134"/>
                    <a:pt x="5957770" y="5583694"/>
                  </a:cubicBezTo>
                  <a:cubicBezTo>
                    <a:pt x="5962850" y="5465584"/>
                    <a:pt x="5947610" y="5367794"/>
                    <a:pt x="5955230" y="5261114"/>
                  </a:cubicBezTo>
                  <a:lnTo>
                    <a:pt x="5959040" y="5275084"/>
                  </a:lnTo>
                  <a:cubicBezTo>
                    <a:pt x="5961580" y="5197614"/>
                    <a:pt x="5948880" y="5259844"/>
                    <a:pt x="5953960" y="5178564"/>
                  </a:cubicBezTo>
                  <a:cubicBezTo>
                    <a:pt x="5959040" y="5149354"/>
                    <a:pt x="5960310" y="5189994"/>
                    <a:pt x="5961580" y="5174754"/>
                  </a:cubicBezTo>
                  <a:close/>
                  <a:moveTo>
                    <a:pt x="5489140" y="5925324"/>
                  </a:moveTo>
                  <a:lnTo>
                    <a:pt x="5517080" y="5925324"/>
                  </a:lnTo>
                  <a:cubicBezTo>
                    <a:pt x="5510730" y="5924054"/>
                    <a:pt x="5501840" y="5924054"/>
                    <a:pt x="5489140" y="5925324"/>
                  </a:cubicBez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8668" y="3307299"/>
            <a:ext cx="10263457" cy="1836201"/>
            <a:chOff x="0" y="0"/>
            <a:chExt cx="11528247" cy="2062480"/>
          </a:xfrm>
        </p:grpSpPr>
        <p:sp>
          <p:nvSpPr>
            <p:cNvPr id="11" name="Freeform 11"/>
            <p:cNvSpPr/>
            <p:nvPr/>
          </p:nvSpPr>
          <p:spPr>
            <a:xfrm>
              <a:off x="1270" y="-10160"/>
              <a:ext cx="11524436" cy="2086610"/>
            </a:xfrm>
            <a:custGeom>
              <a:avLst/>
              <a:gdLst/>
              <a:ahLst/>
              <a:cxnLst/>
              <a:rect l="l" t="t" r="r" b="b"/>
              <a:pathLst>
                <a:path w="11524436" h="2086610">
                  <a:moveTo>
                    <a:pt x="11521897" y="1272540"/>
                  </a:moveTo>
                  <a:cubicBezTo>
                    <a:pt x="11520627" y="1107440"/>
                    <a:pt x="11524437" y="1041717"/>
                    <a:pt x="11514277" y="1041717"/>
                  </a:cubicBezTo>
                  <a:cubicBezTo>
                    <a:pt x="11523167" y="1041717"/>
                    <a:pt x="11514277" y="1041717"/>
                    <a:pt x="11523167" y="1041717"/>
                  </a:cubicBezTo>
                  <a:cubicBezTo>
                    <a:pt x="11519357" y="1041717"/>
                    <a:pt x="11520627" y="1041717"/>
                    <a:pt x="11514277" y="1041717"/>
                  </a:cubicBezTo>
                  <a:lnTo>
                    <a:pt x="11514277" y="1041717"/>
                  </a:lnTo>
                  <a:cubicBezTo>
                    <a:pt x="11516817" y="1041717"/>
                    <a:pt x="11518087" y="1041717"/>
                    <a:pt x="11511737" y="1041717"/>
                  </a:cubicBezTo>
                  <a:cubicBezTo>
                    <a:pt x="11511737" y="1041717"/>
                    <a:pt x="11510467" y="1041717"/>
                    <a:pt x="11510467" y="1041717"/>
                  </a:cubicBezTo>
                  <a:cubicBezTo>
                    <a:pt x="11507927" y="1041717"/>
                    <a:pt x="11506657" y="1041717"/>
                    <a:pt x="11505387" y="1041717"/>
                  </a:cubicBezTo>
                  <a:cubicBezTo>
                    <a:pt x="11504117" y="1041717"/>
                    <a:pt x="11506657" y="1041717"/>
                    <a:pt x="11506657" y="1041717"/>
                  </a:cubicBezTo>
                  <a:cubicBezTo>
                    <a:pt x="11509197" y="1041717"/>
                    <a:pt x="11510467" y="1041717"/>
                    <a:pt x="11507927" y="1041717"/>
                  </a:cubicBezTo>
                  <a:cubicBezTo>
                    <a:pt x="11507927" y="1041717"/>
                    <a:pt x="11509197" y="1041717"/>
                    <a:pt x="11509197" y="1041717"/>
                  </a:cubicBezTo>
                  <a:cubicBezTo>
                    <a:pt x="11505387" y="1041717"/>
                    <a:pt x="11502847" y="1041717"/>
                    <a:pt x="11505387" y="1041717"/>
                  </a:cubicBezTo>
                  <a:lnTo>
                    <a:pt x="11500307" y="1041717"/>
                  </a:lnTo>
                  <a:lnTo>
                    <a:pt x="11500307" y="1041717"/>
                  </a:lnTo>
                  <a:cubicBezTo>
                    <a:pt x="11502847" y="1041717"/>
                    <a:pt x="11505387" y="974090"/>
                    <a:pt x="11505387" y="783590"/>
                  </a:cubicBezTo>
                  <a:cubicBezTo>
                    <a:pt x="11505387" y="548640"/>
                    <a:pt x="11505387" y="311150"/>
                    <a:pt x="11506657" y="74930"/>
                  </a:cubicBezTo>
                  <a:lnTo>
                    <a:pt x="11506657" y="17780"/>
                  </a:lnTo>
                  <a:lnTo>
                    <a:pt x="11466017" y="17780"/>
                  </a:lnTo>
                  <a:lnTo>
                    <a:pt x="11466017" y="52070"/>
                  </a:lnTo>
                  <a:lnTo>
                    <a:pt x="11472367" y="52070"/>
                  </a:lnTo>
                  <a:lnTo>
                    <a:pt x="11472367" y="74930"/>
                  </a:lnTo>
                  <a:cubicBezTo>
                    <a:pt x="11472367" y="100330"/>
                    <a:pt x="11473637" y="127000"/>
                    <a:pt x="11473637" y="153670"/>
                  </a:cubicBezTo>
                  <a:cubicBezTo>
                    <a:pt x="11473637" y="191770"/>
                    <a:pt x="11473637" y="231140"/>
                    <a:pt x="11474907" y="270510"/>
                  </a:cubicBezTo>
                  <a:lnTo>
                    <a:pt x="11474907" y="508000"/>
                  </a:lnTo>
                  <a:cubicBezTo>
                    <a:pt x="11474907" y="661670"/>
                    <a:pt x="11476177" y="815340"/>
                    <a:pt x="11481257" y="965200"/>
                  </a:cubicBezTo>
                  <a:lnTo>
                    <a:pt x="11476177" y="955040"/>
                  </a:lnTo>
                  <a:cubicBezTo>
                    <a:pt x="11478717" y="993140"/>
                    <a:pt x="11478717" y="1033780"/>
                    <a:pt x="11479987" y="1041717"/>
                  </a:cubicBezTo>
                  <a:cubicBezTo>
                    <a:pt x="11479987" y="1041717"/>
                    <a:pt x="11481257" y="1041717"/>
                    <a:pt x="11481257" y="1041717"/>
                  </a:cubicBezTo>
                  <a:cubicBezTo>
                    <a:pt x="11482527" y="1041717"/>
                    <a:pt x="11477447" y="1041717"/>
                    <a:pt x="11481257" y="1041717"/>
                  </a:cubicBezTo>
                  <a:lnTo>
                    <a:pt x="11478717" y="1041717"/>
                  </a:lnTo>
                  <a:cubicBezTo>
                    <a:pt x="11477447" y="1041717"/>
                    <a:pt x="11478717" y="1041717"/>
                    <a:pt x="11479987" y="1041717"/>
                  </a:cubicBezTo>
                  <a:cubicBezTo>
                    <a:pt x="11479987" y="1041717"/>
                    <a:pt x="11478717" y="1041717"/>
                    <a:pt x="11479987" y="1041717"/>
                  </a:cubicBezTo>
                  <a:cubicBezTo>
                    <a:pt x="11478717" y="1041717"/>
                    <a:pt x="11482527" y="1041717"/>
                    <a:pt x="11482527" y="1041717"/>
                  </a:cubicBezTo>
                  <a:lnTo>
                    <a:pt x="11477447" y="1041717"/>
                  </a:lnTo>
                  <a:cubicBezTo>
                    <a:pt x="11495227" y="1041717"/>
                    <a:pt x="11462207" y="1041717"/>
                    <a:pt x="11481257" y="1041717"/>
                  </a:cubicBezTo>
                  <a:lnTo>
                    <a:pt x="11474907" y="1041717"/>
                  </a:lnTo>
                  <a:cubicBezTo>
                    <a:pt x="11485067" y="1041717"/>
                    <a:pt x="11471097" y="1041717"/>
                    <a:pt x="11487607" y="1041717"/>
                  </a:cubicBezTo>
                  <a:lnTo>
                    <a:pt x="11482527" y="1041717"/>
                  </a:lnTo>
                  <a:cubicBezTo>
                    <a:pt x="11504117" y="1041717"/>
                    <a:pt x="11472367" y="1041717"/>
                    <a:pt x="11486337" y="1041717"/>
                  </a:cubicBezTo>
                  <a:lnTo>
                    <a:pt x="11482527" y="1041717"/>
                  </a:lnTo>
                  <a:cubicBezTo>
                    <a:pt x="11485067" y="1041717"/>
                    <a:pt x="11487607" y="1041717"/>
                    <a:pt x="11483797" y="1041717"/>
                  </a:cubicBezTo>
                  <a:cubicBezTo>
                    <a:pt x="11483797" y="1041717"/>
                    <a:pt x="11482527" y="1041717"/>
                    <a:pt x="11481257" y="1041717"/>
                  </a:cubicBezTo>
                  <a:cubicBezTo>
                    <a:pt x="11466017" y="1207770"/>
                    <a:pt x="11482527" y="1485900"/>
                    <a:pt x="11482527" y="1750060"/>
                  </a:cubicBezTo>
                  <a:lnTo>
                    <a:pt x="11474907" y="1719580"/>
                  </a:lnTo>
                  <a:cubicBezTo>
                    <a:pt x="11477447" y="1757680"/>
                    <a:pt x="11478717" y="1807210"/>
                    <a:pt x="11478717" y="1860550"/>
                  </a:cubicBezTo>
                  <a:lnTo>
                    <a:pt x="11478717" y="2021840"/>
                  </a:lnTo>
                  <a:cubicBezTo>
                    <a:pt x="11474907" y="2021840"/>
                    <a:pt x="11472367" y="2020570"/>
                    <a:pt x="11467287" y="2020570"/>
                  </a:cubicBezTo>
                  <a:lnTo>
                    <a:pt x="11464747" y="2021840"/>
                  </a:lnTo>
                  <a:lnTo>
                    <a:pt x="11453317" y="2026920"/>
                  </a:lnTo>
                  <a:lnTo>
                    <a:pt x="11445697" y="2026920"/>
                  </a:lnTo>
                  <a:cubicBezTo>
                    <a:pt x="11425377" y="2021840"/>
                    <a:pt x="11429187" y="2024380"/>
                    <a:pt x="11420297" y="2019300"/>
                  </a:cubicBezTo>
                  <a:cubicBezTo>
                    <a:pt x="11316157" y="2018030"/>
                    <a:pt x="11302187" y="2007870"/>
                    <a:pt x="11228527" y="2002790"/>
                  </a:cubicBezTo>
                  <a:cubicBezTo>
                    <a:pt x="11228527" y="2002790"/>
                    <a:pt x="11229797" y="2002790"/>
                    <a:pt x="11228527" y="2004060"/>
                  </a:cubicBezTo>
                  <a:cubicBezTo>
                    <a:pt x="11177727" y="2012950"/>
                    <a:pt x="11107877" y="2007870"/>
                    <a:pt x="11067237" y="2006600"/>
                  </a:cubicBezTo>
                  <a:lnTo>
                    <a:pt x="11050727" y="2002790"/>
                  </a:lnTo>
                  <a:cubicBezTo>
                    <a:pt x="11026597" y="1993900"/>
                    <a:pt x="10932617" y="2019300"/>
                    <a:pt x="10964367" y="2005330"/>
                  </a:cubicBezTo>
                  <a:cubicBezTo>
                    <a:pt x="10753547" y="2009140"/>
                    <a:pt x="10512247" y="2009140"/>
                    <a:pt x="10010740" y="2009140"/>
                  </a:cubicBezTo>
                  <a:cubicBezTo>
                    <a:pt x="9937887" y="2015490"/>
                    <a:pt x="9612852" y="2009140"/>
                    <a:pt x="9727735" y="2019300"/>
                  </a:cubicBezTo>
                  <a:cubicBezTo>
                    <a:pt x="9598842" y="2006600"/>
                    <a:pt x="9212162" y="2004060"/>
                    <a:pt x="9069259" y="2004060"/>
                  </a:cubicBezTo>
                  <a:cubicBezTo>
                    <a:pt x="9074864" y="2002790"/>
                    <a:pt x="9080467" y="2001520"/>
                    <a:pt x="9102884" y="2001520"/>
                  </a:cubicBezTo>
                  <a:cubicBezTo>
                    <a:pt x="8825483" y="1985010"/>
                    <a:pt x="8772245" y="2016760"/>
                    <a:pt x="8511656" y="1996440"/>
                  </a:cubicBezTo>
                  <a:cubicBezTo>
                    <a:pt x="8469626" y="2010410"/>
                    <a:pt x="8038114" y="1992630"/>
                    <a:pt x="7889606" y="2007870"/>
                  </a:cubicBezTo>
                  <a:cubicBezTo>
                    <a:pt x="7858784" y="2005330"/>
                    <a:pt x="7847576" y="2001520"/>
                    <a:pt x="7858784" y="2000250"/>
                  </a:cubicBezTo>
                  <a:cubicBezTo>
                    <a:pt x="7388044" y="1997710"/>
                    <a:pt x="6869669" y="1996440"/>
                    <a:pt x="6474584" y="1993900"/>
                  </a:cubicBezTo>
                  <a:cubicBezTo>
                    <a:pt x="6135538" y="2006600"/>
                    <a:pt x="5653590" y="1988820"/>
                    <a:pt x="5359377" y="2005330"/>
                  </a:cubicBezTo>
                  <a:cubicBezTo>
                    <a:pt x="5118403" y="2001520"/>
                    <a:pt x="4726119" y="1995170"/>
                    <a:pt x="4389876" y="2001520"/>
                  </a:cubicBezTo>
                  <a:lnTo>
                    <a:pt x="4423501" y="1998980"/>
                  </a:lnTo>
                  <a:cubicBezTo>
                    <a:pt x="4042425" y="2000250"/>
                    <a:pt x="3566081" y="2000250"/>
                    <a:pt x="3305492" y="2011680"/>
                  </a:cubicBezTo>
                  <a:cubicBezTo>
                    <a:pt x="3193411" y="1995170"/>
                    <a:pt x="3028092" y="1998980"/>
                    <a:pt x="2862772" y="1993900"/>
                  </a:cubicBezTo>
                  <a:cubicBezTo>
                    <a:pt x="2607788" y="2001520"/>
                    <a:pt x="2095017" y="1998980"/>
                    <a:pt x="1705536" y="2006600"/>
                  </a:cubicBezTo>
                  <a:cubicBezTo>
                    <a:pt x="1646693" y="1998980"/>
                    <a:pt x="1386105" y="2010410"/>
                    <a:pt x="1366491" y="1998980"/>
                  </a:cubicBezTo>
                  <a:cubicBezTo>
                    <a:pt x="1004570" y="2006600"/>
                    <a:pt x="814070" y="2010410"/>
                    <a:pt x="617220" y="2011680"/>
                  </a:cubicBezTo>
                  <a:lnTo>
                    <a:pt x="318770" y="2011680"/>
                  </a:lnTo>
                  <a:lnTo>
                    <a:pt x="168910" y="2010410"/>
                  </a:lnTo>
                  <a:lnTo>
                    <a:pt x="93980" y="2009140"/>
                  </a:lnTo>
                  <a:lnTo>
                    <a:pt x="58420" y="2009140"/>
                  </a:lnTo>
                  <a:lnTo>
                    <a:pt x="45720" y="2007870"/>
                  </a:lnTo>
                  <a:lnTo>
                    <a:pt x="48260" y="2007870"/>
                  </a:lnTo>
                  <a:cubicBezTo>
                    <a:pt x="52070" y="1865630"/>
                    <a:pt x="55880" y="1725930"/>
                    <a:pt x="58420" y="1591310"/>
                  </a:cubicBezTo>
                  <a:cubicBezTo>
                    <a:pt x="55880" y="1567180"/>
                    <a:pt x="53340" y="1543050"/>
                    <a:pt x="49530" y="1517650"/>
                  </a:cubicBezTo>
                  <a:cubicBezTo>
                    <a:pt x="46990" y="1352550"/>
                    <a:pt x="45720" y="1169670"/>
                    <a:pt x="45720" y="1041717"/>
                  </a:cubicBezTo>
                  <a:cubicBezTo>
                    <a:pt x="46990" y="1041717"/>
                    <a:pt x="48260" y="1041717"/>
                    <a:pt x="45720" y="1041717"/>
                  </a:cubicBezTo>
                  <a:lnTo>
                    <a:pt x="45720" y="1041717"/>
                  </a:lnTo>
                  <a:lnTo>
                    <a:pt x="48260" y="1041717"/>
                  </a:lnTo>
                  <a:lnTo>
                    <a:pt x="49530" y="1041717"/>
                  </a:lnTo>
                  <a:cubicBezTo>
                    <a:pt x="50800" y="1041717"/>
                    <a:pt x="53340" y="1041717"/>
                    <a:pt x="54610" y="1041717"/>
                  </a:cubicBezTo>
                  <a:lnTo>
                    <a:pt x="54610" y="1041717"/>
                  </a:lnTo>
                  <a:lnTo>
                    <a:pt x="54610" y="1041717"/>
                  </a:lnTo>
                  <a:cubicBezTo>
                    <a:pt x="55880" y="1041717"/>
                    <a:pt x="57150" y="1041717"/>
                    <a:pt x="57150" y="1041717"/>
                  </a:cubicBezTo>
                  <a:lnTo>
                    <a:pt x="57150" y="1041717"/>
                  </a:lnTo>
                  <a:cubicBezTo>
                    <a:pt x="58420" y="1041717"/>
                    <a:pt x="59690" y="1041717"/>
                    <a:pt x="58420" y="1041717"/>
                  </a:cubicBezTo>
                  <a:cubicBezTo>
                    <a:pt x="69850" y="1041717"/>
                    <a:pt x="57150" y="1041717"/>
                    <a:pt x="57150" y="1041717"/>
                  </a:cubicBezTo>
                  <a:lnTo>
                    <a:pt x="57150" y="1041717"/>
                  </a:lnTo>
                  <a:cubicBezTo>
                    <a:pt x="57150" y="1041717"/>
                    <a:pt x="59690" y="1041717"/>
                    <a:pt x="63500" y="1041717"/>
                  </a:cubicBezTo>
                  <a:cubicBezTo>
                    <a:pt x="50800" y="1041717"/>
                    <a:pt x="64770" y="1041717"/>
                    <a:pt x="54610" y="1041717"/>
                  </a:cubicBezTo>
                  <a:lnTo>
                    <a:pt x="54610" y="1041717"/>
                  </a:lnTo>
                  <a:cubicBezTo>
                    <a:pt x="57150" y="1041717"/>
                    <a:pt x="58420" y="1041717"/>
                    <a:pt x="59690" y="1041717"/>
                  </a:cubicBezTo>
                  <a:cubicBezTo>
                    <a:pt x="62230" y="1041717"/>
                    <a:pt x="63500" y="1041717"/>
                    <a:pt x="66040" y="1041717"/>
                  </a:cubicBezTo>
                  <a:cubicBezTo>
                    <a:pt x="53340" y="1041717"/>
                    <a:pt x="71120" y="1041717"/>
                    <a:pt x="54610" y="1041717"/>
                  </a:cubicBezTo>
                  <a:cubicBezTo>
                    <a:pt x="58420" y="1041717"/>
                    <a:pt x="64770" y="1041717"/>
                    <a:pt x="58420" y="1041717"/>
                  </a:cubicBezTo>
                  <a:lnTo>
                    <a:pt x="60960" y="1041717"/>
                  </a:lnTo>
                  <a:cubicBezTo>
                    <a:pt x="59690" y="1041717"/>
                    <a:pt x="59690" y="1041717"/>
                    <a:pt x="48260" y="1041717"/>
                  </a:cubicBezTo>
                  <a:cubicBezTo>
                    <a:pt x="64770" y="1041717"/>
                    <a:pt x="60960" y="1041717"/>
                    <a:pt x="66040" y="1041717"/>
                  </a:cubicBezTo>
                  <a:cubicBezTo>
                    <a:pt x="58420" y="1041717"/>
                    <a:pt x="60960" y="1041717"/>
                    <a:pt x="53340" y="1041717"/>
                  </a:cubicBezTo>
                  <a:cubicBezTo>
                    <a:pt x="60960" y="1041717"/>
                    <a:pt x="50800" y="1041717"/>
                    <a:pt x="60960" y="1041717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2278" y="58420"/>
                    <a:pt x="1282430" y="72390"/>
                    <a:pt x="1517800" y="63500"/>
                  </a:cubicBezTo>
                  <a:lnTo>
                    <a:pt x="1531810" y="66040"/>
                  </a:lnTo>
                  <a:lnTo>
                    <a:pt x="1680317" y="62230"/>
                  </a:lnTo>
                  <a:cubicBezTo>
                    <a:pt x="1677515" y="64770"/>
                    <a:pt x="1671911" y="69850"/>
                    <a:pt x="1627079" y="69850"/>
                  </a:cubicBezTo>
                  <a:cubicBezTo>
                    <a:pt x="3437188" y="73660"/>
                    <a:pt x="5303336" y="55880"/>
                    <a:pt x="7161080" y="58420"/>
                  </a:cubicBezTo>
                  <a:lnTo>
                    <a:pt x="7091029" y="62230"/>
                  </a:lnTo>
                  <a:lnTo>
                    <a:pt x="7452491" y="55880"/>
                  </a:lnTo>
                  <a:cubicBezTo>
                    <a:pt x="7449688" y="57150"/>
                    <a:pt x="7432876" y="58420"/>
                    <a:pt x="7416064" y="59690"/>
                  </a:cubicBezTo>
                  <a:cubicBezTo>
                    <a:pt x="7878398" y="66040"/>
                    <a:pt x="8357545" y="55880"/>
                    <a:pt x="8805868" y="57150"/>
                  </a:cubicBezTo>
                  <a:cubicBezTo>
                    <a:pt x="8803066" y="58420"/>
                    <a:pt x="8735818" y="62230"/>
                    <a:pt x="8797463" y="64770"/>
                  </a:cubicBezTo>
                  <a:cubicBezTo>
                    <a:pt x="9130904" y="54610"/>
                    <a:pt x="9332649" y="77470"/>
                    <a:pt x="9497969" y="57150"/>
                  </a:cubicBezTo>
                  <a:cubicBezTo>
                    <a:pt x="9514781" y="58420"/>
                    <a:pt x="9523187" y="62230"/>
                    <a:pt x="9489563" y="64770"/>
                  </a:cubicBezTo>
                  <a:cubicBezTo>
                    <a:pt x="10417034" y="58420"/>
                    <a:pt x="10891977" y="58420"/>
                    <a:pt x="11314887" y="62230"/>
                  </a:cubicBezTo>
                  <a:cubicBezTo>
                    <a:pt x="11363147" y="59690"/>
                    <a:pt x="11413947" y="58420"/>
                    <a:pt x="11464747" y="55880"/>
                  </a:cubicBezTo>
                  <a:lnTo>
                    <a:pt x="11464747" y="20320"/>
                  </a:lnTo>
                  <a:cubicBezTo>
                    <a:pt x="11186617" y="19050"/>
                    <a:pt x="10907217" y="19050"/>
                    <a:pt x="10627817" y="17780"/>
                  </a:cubicBezTo>
                  <a:cubicBezTo>
                    <a:pt x="8819879" y="12700"/>
                    <a:pt x="7099435" y="0"/>
                    <a:pt x="5185652" y="24130"/>
                  </a:cubicBezTo>
                  <a:cubicBezTo>
                    <a:pt x="5188454" y="22860"/>
                    <a:pt x="5171641" y="21590"/>
                    <a:pt x="5222078" y="20320"/>
                  </a:cubicBezTo>
                  <a:cubicBezTo>
                    <a:pt x="4670079" y="24130"/>
                    <a:pt x="4168517" y="17780"/>
                    <a:pt x="3647339" y="21590"/>
                  </a:cubicBezTo>
                  <a:lnTo>
                    <a:pt x="3650142" y="20320"/>
                  </a:lnTo>
                  <a:cubicBezTo>
                    <a:pt x="2366814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41717"/>
                    <a:pt x="20320" y="1041717"/>
                  </a:cubicBezTo>
                  <a:cubicBezTo>
                    <a:pt x="26670" y="1041717"/>
                    <a:pt x="8890" y="1041717"/>
                    <a:pt x="13970" y="1041717"/>
                  </a:cubicBezTo>
                  <a:cubicBezTo>
                    <a:pt x="7620" y="1041717"/>
                    <a:pt x="21590" y="1041717"/>
                    <a:pt x="25400" y="1041717"/>
                  </a:cubicBezTo>
                  <a:cubicBezTo>
                    <a:pt x="20320" y="1041717"/>
                    <a:pt x="13970" y="1041717"/>
                    <a:pt x="15240" y="1096010"/>
                  </a:cubicBezTo>
                  <a:lnTo>
                    <a:pt x="19050" y="1083310"/>
                  </a:lnTo>
                  <a:cubicBezTo>
                    <a:pt x="13970" y="1132840"/>
                    <a:pt x="15240" y="1187450"/>
                    <a:pt x="19050" y="1239520"/>
                  </a:cubicBezTo>
                  <a:cubicBezTo>
                    <a:pt x="17780" y="1300480"/>
                    <a:pt x="17780" y="1362710"/>
                    <a:pt x="19050" y="1424940"/>
                  </a:cubicBezTo>
                  <a:cubicBezTo>
                    <a:pt x="19050" y="1426210"/>
                    <a:pt x="19050" y="1428750"/>
                    <a:pt x="17780" y="1430020"/>
                  </a:cubicBezTo>
                  <a:lnTo>
                    <a:pt x="16510" y="1417320"/>
                  </a:lnTo>
                  <a:cubicBezTo>
                    <a:pt x="12700" y="1441450"/>
                    <a:pt x="15240" y="1469390"/>
                    <a:pt x="19050" y="1497330"/>
                  </a:cubicBezTo>
                  <a:cubicBezTo>
                    <a:pt x="19050" y="1521460"/>
                    <a:pt x="20320" y="1544320"/>
                    <a:pt x="20320" y="1568450"/>
                  </a:cubicBezTo>
                  <a:lnTo>
                    <a:pt x="24130" y="1764030"/>
                  </a:lnTo>
                  <a:cubicBezTo>
                    <a:pt x="21590" y="1813560"/>
                    <a:pt x="34290" y="1936750"/>
                    <a:pt x="15240" y="1940560"/>
                  </a:cubicBezTo>
                  <a:cubicBezTo>
                    <a:pt x="15240" y="1897380"/>
                    <a:pt x="6350" y="2007870"/>
                    <a:pt x="1270" y="1911350"/>
                  </a:cubicBezTo>
                  <a:cubicBezTo>
                    <a:pt x="0" y="1922780"/>
                    <a:pt x="0" y="1950720"/>
                    <a:pt x="0" y="1979930"/>
                  </a:cubicBezTo>
                  <a:cubicBezTo>
                    <a:pt x="0" y="1988820"/>
                    <a:pt x="1270" y="1997710"/>
                    <a:pt x="1270" y="2005330"/>
                  </a:cubicBezTo>
                  <a:cubicBezTo>
                    <a:pt x="2540" y="2023110"/>
                    <a:pt x="5080" y="2035810"/>
                    <a:pt x="7620" y="2032000"/>
                  </a:cubicBezTo>
                  <a:cubicBezTo>
                    <a:pt x="17780" y="2042160"/>
                    <a:pt x="25400" y="2086610"/>
                    <a:pt x="33020" y="2025650"/>
                  </a:cubicBezTo>
                  <a:lnTo>
                    <a:pt x="60960" y="2025650"/>
                  </a:lnTo>
                  <a:cubicBezTo>
                    <a:pt x="91440" y="2025650"/>
                    <a:pt x="121920" y="2025650"/>
                    <a:pt x="152400" y="2026920"/>
                  </a:cubicBezTo>
                  <a:cubicBezTo>
                    <a:pt x="194310" y="2028190"/>
                    <a:pt x="234950" y="2029460"/>
                    <a:pt x="273050" y="2030730"/>
                  </a:cubicBezTo>
                  <a:cubicBezTo>
                    <a:pt x="991870" y="2057400"/>
                    <a:pt x="2484499" y="2040890"/>
                    <a:pt x="4070445" y="2024380"/>
                  </a:cubicBezTo>
                  <a:cubicBezTo>
                    <a:pt x="5415418" y="2033270"/>
                    <a:pt x="6760390" y="2012950"/>
                    <a:pt x="8068936" y="2025650"/>
                  </a:cubicBezTo>
                  <a:cubicBezTo>
                    <a:pt x="7346013" y="2028190"/>
                    <a:pt x="6631497" y="2033270"/>
                    <a:pt x="5886158" y="2037080"/>
                  </a:cubicBezTo>
                  <a:cubicBezTo>
                    <a:pt x="5902970" y="2035810"/>
                    <a:pt x="5911376" y="2034540"/>
                    <a:pt x="5928188" y="2033270"/>
                  </a:cubicBezTo>
                  <a:cubicBezTo>
                    <a:pt x="5872148" y="2035810"/>
                    <a:pt x="5810503" y="2039620"/>
                    <a:pt x="5746057" y="2038350"/>
                  </a:cubicBezTo>
                  <a:cubicBezTo>
                    <a:pt x="5729245" y="2037080"/>
                    <a:pt x="5762869" y="2035810"/>
                    <a:pt x="5785285" y="2034540"/>
                  </a:cubicBezTo>
                  <a:cubicBezTo>
                    <a:pt x="5538707" y="2024380"/>
                    <a:pt x="5065165" y="2040890"/>
                    <a:pt x="4911053" y="2033270"/>
                  </a:cubicBezTo>
                  <a:cubicBezTo>
                    <a:pt x="4841002" y="2034540"/>
                    <a:pt x="4810180" y="2038350"/>
                    <a:pt x="4849408" y="2042160"/>
                  </a:cubicBezTo>
                  <a:cubicBezTo>
                    <a:pt x="3941552" y="2044700"/>
                    <a:pt x="2969249" y="2047240"/>
                    <a:pt x="2041779" y="2054860"/>
                  </a:cubicBezTo>
                  <a:cubicBezTo>
                    <a:pt x="1996946" y="2053590"/>
                    <a:pt x="1988540" y="2051050"/>
                    <a:pt x="2002551" y="2047240"/>
                  </a:cubicBezTo>
                  <a:cubicBezTo>
                    <a:pt x="1212379" y="2063750"/>
                    <a:pt x="735330" y="2057400"/>
                    <a:pt x="368300" y="2054860"/>
                  </a:cubicBezTo>
                  <a:cubicBezTo>
                    <a:pt x="354330" y="2058670"/>
                    <a:pt x="405130" y="2059940"/>
                    <a:pt x="369570" y="2063750"/>
                  </a:cubicBezTo>
                  <a:cubicBezTo>
                    <a:pt x="487680" y="2068830"/>
                    <a:pt x="585470" y="2053590"/>
                    <a:pt x="692150" y="2061210"/>
                  </a:cubicBezTo>
                  <a:lnTo>
                    <a:pt x="678180" y="2065020"/>
                  </a:lnTo>
                  <a:cubicBezTo>
                    <a:pt x="755650" y="2067560"/>
                    <a:pt x="693420" y="2054860"/>
                    <a:pt x="774700" y="2059940"/>
                  </a:cubicBezTo>
                  <a:cubicBezTo>
                    <a:pt x="806450" y="2063750"/>
                    <a:pt x="767080" y="2065020"/>
                    <a:pt x="781050" y="2066290"/>
                  </a:cubicBezTo>
                  <a:cubicBezTo>
                    <a:pt x="946150" y="2065020"/>
                    <a:pt x="1229191" y="2068830"/>
                    <a:pt x="1573841" y="2058670"/>
                  </a:cubicBezTo>
                  <a:cubicBezTo>
                    <a:pt x="1657901" y="2067560"/>
                    <a:pt x="1966124" y="2058670"/>
                    <a:pt x="2100621" y="2067560"/>
                  </a:cubicBezTo>
                  <a:cubicBezTo>
                    <a:pt x="2195890" y="2063750"/>
                    <a:pt x="2288357" y="2065020"/>
                    <a:pt x="2324784" y="2058670"/>
                  </a:cubicBezTo>
                  <a:cubicBezTo>
                    <a:pt x="3602507" y="2063750"/>
                    <a:pt x="4908251" y="2054860"/>
                    <a:pt x="6216797" y="2054860"/>
                  </a:cubicBezTo>
                  <a:cubicBezTo>
                    <a:pt x="6830441" y="2037080"/>
                    <a:pt x="7561769" y="2058670"/>
                    <a:pt x="8290296" y="2052320"/>
                  </a:cubicBezTo>
                  <a:cubicBezTo>
                    <a:pt x="8295900" y="2052320"/>
                    <a:pt x="8293098" y="2053590"/>
                    <a:pt x="8290296" y="2053590"/>
                  </a:cubicBezTo>
                  <a:cubicBezTo>
                    <a:pt x="8528468" y="2049780"/>
                    <a:pt x="8873117" y="2047240"/>
                    <a:pt x="9156122" y="2049780"/>
                  </a:cubicBezTo>
                  <a:lnTo>
                    <a:pt x="9397096" y="2042160"/>
                  </a:lnTo>
                  <a:cubicBezTo>
                    <a:pt x="9937887" y="2047240"/>
                    <a:pt x="10484282" y="2049780"/>
                    <a:pt x="10739577" y="2049780"/>
                  </a:cubicBezTo>
                  <a:lnTo>
                    <a:pt x="11378387" y="2049780"/>
                  </a:lnTo>
                  <a:cubicBezTo>
                    <a:pt x="11374577" y="2051050"/>
                    <a:pt x="11363147" y="2052320"/>
                    <a:pt x="11339017" y="2053590"/>
                  </a:cubicBezTo>
                  <a:cubicBezTo>
                    <a:pt x="11358067" y="2054860"/>
                    <a:pt x="11430457" y="2054860"/>
                    <a:pt x="11466017" y="2051050"/>
                  </a:cubicBezTo>
                  <a:cubicBezTo>
                    <a:pt x="11471097" y="2051050"/>
                    <a:pt x="11476177" y="2049780"/>
                    <a:pt x="11479987" y="2049780"/>
                  </a:cubicBezTo>
                  <a:lnTo>
                    <a:pt x="11505387" y="2049780"/>
                  </a:lnTo>
                  <a:lnTo>
                    <a:pt x="11505387" y="2034540"/>
                  </a:lnTo>
                  <a:cubicBezTo>
                    <a:pt x="11513007" y="2030730"/>
                    <a:pt x="11499037" y="2032000"/>
                    <a:pt x="11505387" y="2024380"/>
                  </a:cubicBezTo>
                  <a:lnTo>
                    <a:pt x="11505387" y="1718310"/>
                  </a:lnTo>
                  <a:cubicBezTo>
                    <a:pt x="11510467" y="1737360"/>
                    <a:pt x="11502847" y="1800860"/>
                    <a:pt x="11511737" y="1791970"/>
                  </a:cubicBezTo>
                  <a:cubicBezTo>
                    <a:pt x="11515547" y="1747520"/>
                    <a:pt x="11509197" y="1728470"/>
                    <a:pt x="11505387" y="1718310"/>
                  </a:cubicBezTo>
                  <a:cubicBezTo>
                    <a:pt x="11505387" y="1536700"/>
                    <a:pt x="11506657" y="1353820"/>
                    <a:pt x="11506657" y="1172210"/>
                  </a:cubicBezTo>
                  <a:cubicBezTo>
                    <a:pt x="11507927" y="1056640"/>
                    <a:pt x="11507927" y="1041717"/>
                    <a:pt x="11509197" y="1041717"/>
                  </a:cubicBezTo>
                  <a:cubicBezTo>
                    <a:pt x="11515547" y="1111250"/>
                    <a:pt x="11510467" y="1399540"/>
                    <a:pt x="11509197" y="1682750"/>
                  </a:cubicBezTo>
                  <a:cubicBezTo>
                    <a:pt x="11513007" y="1696720"/>
                    <a:pt x="11514277" y="1645920"/>
                    <a:pt x="11518087" y="1681480"/>
                  </a:cubicBezTo>
                  <a:cubicBezTo>
                    <a:pt x="11523167" y="1563370"/>
                    <a:pt x="11507927" y="1465580"/>
                    <a:pt x="11515547" y="1358900"/>
                  </a:cubicBezTo>
                  <a:lnTo>
                    <a:pt x="11519357" y="1372870"/>
                  </a:lnTo>
                  <a:cubicBezTo>
                    <a:pt x="11521897" y="1295400"/>
                    <a:pt x="11509197" y="1357630"/>
                    <a:pt x="11514277" y="1276350"/>
                  </a:cubicBezTo>
                  <a:cubicBezTo>
                    <a:pt x="11519357" y="1247140"/>
                    <a:pt x="11520627" y="1287780"/>
                    <a:pt x="11521897" y="1272540"/>
                  </a:cubicBezTo>
                  <a:close/>
                  <a:moveTo>
                    <a:pt x="11049457" y="2023110"/>
                  </a:moveTo>
                  <a:lnTo>
                    <a:pt x="11077397" y="2023110"/>
                  </a:lnTo>
                  <a:cubicBezTo>
                    <a:pt x="11071047" y="2021840"/>
                    <a:pt x="11062157" y="2021840"/>
                    <a:pt x="11049457" y="2023110"/>
                  </a:cubicBez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8668" y="5837214"/>
            <a:ext cx="10609821" cy="2061815"/>
            <a:chOff x="0" y="0"/>
            <a:chExt cx="10906118" cy="21193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06118" cy="2119395"/>
            </a:xfrm>
            <a:custGeom>
              <a:avLst/>
              <a:gdLst/>
              <a:ahLst/>
              <a:cxnLst/>
              <a:rect l="l" t="t" r="r" b="b"/>
              <a:pathLst>
                <a:path w="10906118" h="2119395">
                  <a:moveTo>
                    <a:pt x="10906118" y="279400"/>
                  </a:moveTo>
                  <a:lnTo>
                    <a:pt x="10906118" y="0"/>
                  </a:lnTo>
                  <a:lnTo>
                    <a:pt x="0" y="0"/>
                  </a:lnTo>
                  <a:lnTo>
                    <a:pt x="0" y="2119395"/>
                  </a:lnTo>
                  <a:lnTo>
                    <a:pt x="10906118" y="2119395"/>
                  </a:lnTo>
                  <a:lnTo>
                    <a:pt x="10906118" y="279400"/>
                  </a:lnTo>
                  <a:close/>
                  <a:moveTo>
                    <a:pt x="10827379" y="279400"/>
                  </a:moveTo>
                  <a:lnTo>
                    <a:pt x="10827379" y="2040655"/>
                  </a:lnTo>
                  <a:lnTo>
                    <a:pt x="78740" y="2040655"/>
                  </a:lnTo>
                  <a:lnTo>
                    <a:pt x="78740" y="78740"/>
                  </a:lnTo>
                  <a:lnTo>
                    <a:pt x="10827379" y="78740"/>
                  </a:lnTo>
                  <a:lnTo>
                    <a:pt x="10827379" y="27940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l="11644" r="11644"/>
          <a:stretch>
            <a:fillRect/>
          </a:stretch>
        </p:blipFill>
        <p:spPr>
          <a:xfrm rot="-61002">
            <a:off x="5608433" y="4362612"/>
            <a:ext cx="750290" cy="156177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61815" y="8694006"/>
            <a:ext cx="10149094" cy="1494991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7861815" y="8442407"/>
            <a:ext cx="10149094" cy="1844593"/>
            <a:chOff x="0" y="0"/>
            <a:chExt cx="11399791" cy="2071907"/>
          </a:xfrm>
        </p:grpSpPr>
        <p:sp>
          <p:nvSpPr>
            <p:cNvPr id="17" name="Freeform 17"/>
            <p:cNvSpPr/>
            <p:nvPr/>
          </p:nvSpPr>
          <p:spPr>
            <a:xfrm>
              <a:off x="1270" y="-10160"/>
              <a:ext cx="11395981" cy="2096037"/>
            </a:xfrm>
            <a:custGeom>
              <a:avLst/>
              <a:gdLst/>
              <a:ahLst/>
              <a:cxnLst/>
              <a:rect l="l" t="t" r="r" b="b"/>
              <a:pathLst>
                <a:path w="11395981" h="2096037">
                  <a:moveTo>
                    <a:pt x="11393441" y="1281967"/>
                  </a:moveTo>
                  <a:cubicBezTo>
                    <a:pt x="11392171" y="1116867"/>
                    <a:pt x="11395981" y="1050909"/>
                    <a:pt x="11385821" y="1050566"/>
                  </a:cubicBezTo>
                  <a:cubicBezTo>
                    <a:pt x="11394711" y="1050483"/>
                    <a:pt x="11385821" y="1050176"/>
                    <a:pt x="11394711" y="1050042"/>
                  </a:cubicBezTo>
                  <a:cubicBezTo>
                    <a:pt x="11390901" y="1049947"/>
                    <a:pt x="11392171" y="1049852"/>
                    <a:pt x="11385821" y="1049819"/>
                  </a:cubicBezTo>
                  <a:lnTo>
                    <a:pt x="11385821" y="1049727"/>
                  </a:lnTo>
                  <a:cubicBezTo>
                    <a:pt x="11388361" y="1048734"/>
                    <a:pt x="11389631" y="1047774"/>
                    <a:pt x="11383281" y="1046779"/>
                  </a:cubicBezTo>
                  <a:cubicBezTo>
                    <a:pt x="11383281" y="1046500"/>
                    <a:pt x="11382011" y="1046224"/>
                    <a:pt x="11382011" y="1045945"/>
                  </a:cubicBezTo>
                  <a:cubicBezTo>
                    <a:pt x="11379471" y="1045872"/>
                    <a:pt x="11378201" y="1045797"/>
                    <a:pt x="11376931" y="1045719"/>
                  </a:cubicBezTo>
                  <a:cubicBezTo>
                    <a:pt x="11375661" y="1045373"/>
                    <a:pt x="11378201" y="1045041"/>
                    <a:pt x="11378201" y="1044712"/>
                  </a:cubicBezTo>
                  <a:cubicBezTo>
                    <a:pt x="11380741" y="1044439"/>
                    <a:pt x="11382011" y="1044157"/>
                    <a:pt x="11379471" y="1043878"/>
                  </a:cubicBezTo>
                  <a:cubicBezTo>
                    <a:pt x="11379471" y="1043873"/>
                    <a:pt x="11380741" y="1043875"/>
                    <a:pt x="11380741" y="1043878"/>
                  </a:cubicBezTo>
                  <a:cubicBezTo>
                    <a:pt x="11376931" y="1043641"/>
                    <a:pt x="11374391" y="1043298"/>
                    <a:pt x="11376931" y="1043016"/>
                  </a:cubicBezTo>
                  <a:lnTo>
                    <a:pt x="11371851" y="1042855"/>
                  </a:lnTo>
                  <a:lnTo>
                    <a:pt x="11371851" y="1042400"/>
                  </a:lnTo>
                  <a:cubicBezTo>
                    <a:pt x="11374391" y="1041985"/>
                    <a:pt x="11376931" y="974090"/>
                    <a:pt x="11376931" y="783590"/>
                  </a:cubicBezTo>
                  <a:cubicBezTo>
                    <a:pt x="11376931" y="548640"/>
                    <a:pt x="11376931" y="311150"/>
                    <a:pt x="11378201" y="74930"/>
                  </a:cubicBezTo>
                  <a:lnTo>
                    <a:pt x="11378201" y="17780"/>
                  </a:lnTo>
                  <a:lnTo>
                    <a:pt x="11337561" y="17780"/>
                  </a:lnTo>
                  <a:lnTo>
                    <a:pt x="11337561" y="52070"/>
                  </a:lnTo>
                  <a:lnTo>
                    <a:pt x="11343911" y="52070"/>
                  </a:lnTo>
                  <a:lnTo>
                    <a:pt x="11343911" y="74930"/>
                  </a:lnTo>
                  <a:cubicBezTo>
                    <a:pt x="11343911" y="100330"/>
                    <a:pt x="11345181" y="127000"/>
                    <a:pt x="11345181" y="153670"/>
                  </a:cubicBezTo>
                  <a:cubicBezTo>
                    <a:pt x="11345181" y="191770"/>
                    <a:pt x="11345181" y="231140"/>
                    <a:pt x="11346451" y="270510"/>
                  </a:cubicBezTo>
                  <a:lnTo>
                    <a:pt x="11346451" y="508000"/>
                  </a:lnTo>
                  <a:cubicBezTo>
                    <a:pt x="11346451" y="661670"/>
                    <a:pt x="11347721" y="815340"/>
                    <a:pt x="11352801" y="965200"/>
                  </a:cubicBezTo>
                  <a:lnTo>
                    <a:pt x="11347721" y="955040"/>
                  </a:lnTo>
                  <a:cubicBezTo>
                    <a:pt x="11350261" y="993140"/>
                    <a:pt x="11350261" y="1033780"/>
                    <a:pt x="11351531" y="1041789"/>
                  </a:cubicBezTo>
                  <a:cubicBezTo>
                    <a:pt x="11351531" y="1041840"/>
                    <a:pt x="11352801" y="1041890"/>
                    <a:pt x="11352801" y="1041943"/>
                  </a:cubicBezTo>
                  <a:cubicBezTo>
                    <a:pt x="11354071" y="1042261"/>
                    <a:pt x="11348991" y="1042593"/>
                    <a:pt x="11352801" y="1042910"/>
                  </a:cubicBezTo>
                  <a:lnTo>
                    <a:pt x="11350261" y="1042880"/>
                  </a:lnTo>
                  <a:cubicBezTo>
                    <a:pt x="11348991" y="1043329"/>
                    <a:pt x="11350261" y="1043764"/>
                    <a:pt x="11351531" y="1044193"/>
                  </a:cubicBezTo>
                  <a:cubicBezTo>
                    <a:pt x="11351531" y="1044397"/>
                    <a:pt x="11350261" y="1044601"/>
                    <a:pt x="11351531" y="1044804"/>
                  </a:cubicBezTo>
                  <a:cubicBezTo>
                    <a:pt x="11350261" y="1045253"/>
                    <a:pt x="11354071" y="1045554"/>
                    <a:pt x="11354071" y="1046006"/>
                  </a:cubicBezTo>
                  <a:lnTo>
                    <a:pt x="11348991" y="1046017"/>
                  </a:lnTo>
                  <a:cubicBezTo>
                    <a:pt x="11366771" y="1046776"/>
                    <a:pt x="11333751" y="1047610"/>
                    <a:pt x="11352801" y="1048399"/>
                  </a:cubicBezTo>
                  <a:lnTo>
                    <a:pt x="11346451" y="1048343"/>
                  </a:lnTo>
                  <a:cubicBezTo>
                    <a:pt x="11356611" y="1048466"/>
                    <a:pt x="11342641" y="1048820"/>
                    <a:pt x="11359151" y="1048776"/>
                  </a:cubicBezTo>
                  <a:lnTo>
                    <a:pt x="11354071" y="1048915"/>
                  </a:lnTo>
                  <a:cubicBezTo>
                    <a:pt x="11375661" y="1049451"/>
                    <a:pt x="11343911" y="1049891"/>
                    <a:pt x="11357881" y="1050549"/>
                  </a:cubicBezTo>
                  <a:lnTo>
                    <a:pt x="11354071" y="1050508"/>
                  </a:lnTo>
                  <a:cubicBezTo>
                    <a:pt x="11356611" y="1050683"/>
                    <a:pt x="11359151" y="1050887"/>
                    <a:pt x="11355341" y="1051015"/>
                  </a:cubicBezTo>
                  <a:cubicBezTo>
                    <a:pt x="11355341" y="1050996"/>
                    <a:pt x="11354071" y="1051004"/>
                    <a:pt x="11352801" y="1050962"/>
                  </a:cubicBezTo>
                  <a:cubicBezTo>
                    <a:pt x="11337561" y="1217197"/>
                    <a:pt x="11354071" y="1495327"/>
                    <a:pt x="11354071" y="1759487"/>
                  </a:cubicBezTo>
                  <a:lnTo>
                    <a:pt x="11346451" y="1729007"/>
                  </a:lnTo>
                  <a:cubicBezTo>
                    <a:pt x="11348991" y="1767107"/>
                    <a:pt x="11350261" y="1816637"/>
                    <a:pt x="11350261" y="1869977"/>
                  </a:cubicBezTo>
                  <a:lnTo>
                    <a:pt x="11350261" y="2031267"/>
                  </a:lnTo>
                  <a:cubicBezTo>
                    <a:pt x="11346451" y="2031267"/>
                    <a:pt x="11343911" y="2029997"/>
                    <a:pt x="11338831" y="2029997"/>
                  </a:cubicBezTo>
                  <a:lnTo>
                    <a:pt x="11336291" y="2031267"/>
                  </a:lnTo>
                  <a:lnTo>
                    <a:pt x="11324861" y="2036347"/>
                  </a:lnTo>
                  <a:lnTo>
                    <a:pt x="11317241" y="2036347"/>
                  </a:lnTo>
                  <a:cubicBezTo>
                    <a:pt x="11296921" y="2031267"/>
                    <a:pt x="11300731" y="2033807"/>
                    <a:pt x="11291841" y="2028727"/>
                  </a:cubicBezTo>
                  <a:cubicBezTo>
                    <a:pt x="11187701" y="2027457"/>
                    <a:pt x="11173731" y="2017297"/>
                    <a:pt x="11100071" y="2012217"/>
                  </a:cubicBezTo>
                  <a:cubicBezTo>
                    <a:pt x="11100071" y="2012217"/>
                    <a:pt x="11101341" y="2012217"/>
                    <a:pt x="11100071" y="2013487"/>
                  </a:cubicBezTo>
                  <a:cubicBezTo>
                    <a:pt x="11049271" y="2022377"/>
                    <a:pt x="10979421" y="2017297"/>
                    <a:pt x="10938781" y="2016027"/>
                  </a:cubicBezTo>
                  <a:lnTo>
                    <a:pt x="10922271" y="2012217"/>
                  </a:lnTo>
                  <a:cubicBezTo>
                    <a:pt x="10898141" y="2003327"/>
                    <a:pt x="10804161" y="2028727"/>
                    <a:pt x="10835911" y="2014757"/>
                  </a:cubicBezTo>
                  <a:cubicBezTo>
                    <a:pt x="10625091" y="2018567"/>
                    <a:pt x="10383791" y="2018567"/>
                    <a:pt x="9888896" y="2018567"/>
                  </a:cubicBezTo>
                  <a:cubicBezTo>
                    <a:pt x="9817032" y="2024917"/>
                    <a:pt x="9496405" y="2018567"/>
                    <a:pt x="9609730" y="2028727"/>
                  </a:cubicBezTo>
                  <a:cubicBezTo>
                    <a:pt x="9482585" y="2016027"/>
                    <a:pt x="9101150" y="2013487"/>
                    <a:pt x="8960185" y="2013487"/>
                  </a:cubicBezTo>
                  <a:cubicBezTo>
                    <a:pt x="8965714" y="2012217"/>
                    <a:pt x="8971241" y="2010947"/>
                    <a:pt x="8993354" y="2010947"/>
                  </a:cubicBezTo>
                  <a:cubicBezTo>
                    <a:pt x="8719716" y="1994437"/>
                    <a:pt x="8667199" y="2026187"/>
                    <a:pt x="8410145" y="2005867"/>
                  </a:cubicBezTo>
                  <a:cubicBezTo>
                    <a:pt x="8368685" y="2019837"/>
                    <a:pt x="7943026" y="2002057"/>
                    <a:pt x="7796532" y="2017297"/>
                  </a:cubicBezTo>
                  <a:cubicBezTo>
                    <a:pt x="7766128" y="2014757"/>
                    <a:pt x="7755072" y="2010947"/>
                    <a:pt x="7766128" y="2009677"/>
                  </a:cubicBezTo>
                  <a:cubicBezTo>
                    <a:pt x="7301773" y="2007137"/>
                    <a:pt x="6790429" y="2005867"/>
                    <a:pt x="6400702" y="2003327"/>
                  </a:cubicBezTo>
                  <a:cubicBezTo>
                    <a:pt x="6066255" y="2016027"/>
                    <a:pt x="5590844" y="1998247"/>
                    <a:pt x="5300621" y="2014757"/>
                  </a:cubicBezTo>
                  <a:cubicBezTo>
                    <a:pt x="5062916" y="2010947"/>
                    <a:pt x="4675953" y="2004597"/>
                    <a:pt x="4344270" y="2010947"/>
                  </a:cubicBezTo>
                  <a:lnTo>
                    <a:pt x="4377439" y="2008407"/>
                  </a:lnTo>
                  <a:cubicBezTo>
                    <a:pt x="4001532" y="2009677"/>
                    <a:pt x="3531648" y="2009677"/>
                    <a:pt x="3274594" y="2021107"/>
                  </a:cubicBezTo>
                  <a:cubicBezTo>
                    <a:pt x="3164033" y="2004597"/>
                    <a:pt x="3000956" y="2008407"/>
                    <a:pt x="2837879" y="2003327"/>
                  </a:cubicBezTo>
                  <a:cubicBezTo>
                    <a:pt x="2586353" y="2010947"/>
                    <a:pt x="2080537" y="2008407"/>
                    <a:pt x="1696338" y="2016027"/>
                  </a:cubicBezTo>
                  <a:cubicBezTo>
                    <a:pt x="1638294" y="2008407"/>
                    <a:pt x="1381240" y="2019837"/>
                    <a:pt x="1361892" y="2008407"/>
                  </a:cubicBezTo>
                  <a:cubicBezTo>
                    <a:pt x="1004570" y="2016027"/>
                    <a:pt x="814070" y="2019837"/>
                    <a:pt x="617220" y="2021107"/>
                  </a:cubicBezTo>
                  <a:lnTo>
                    <a:pt x="318770" y="2021107"/>
                  </a:lnTo>
                  <a:lnTo>
                    <a:pt x="168910" y="2019837"/>
                  </a:lnTo>
                  <a:lnTo>
                    <a:pt x="93980" y="2018567"/>
                  </a:lnTo>
                  <a:lnTo>
                    <a:pt x="58420" y="2018567"/>
                  </a:lnTo>
                  <a:lnTo>
                    <a:pt x="45720" y="2017297"/>
                  </a:lnTo>
                  <a:lnTo>
                    <a:pt x="48260" y="2017297"/>
                  </a:lnTo>
                  <a:cubicBezTo>
                    <a:pt x="52070" y="1875057"/>
                    <a:pt x="55880" y="1735357"/>
                    <a:pt x="58420" y="1600737"/>
                  </a:cubicBezTo>
                  <a:cubicBezTo>
                    <a:pt x="55880" y="1576607"/>
                    <a:pt x="53340" y="1552477"/>
                    <a:pt x="49530" y="1527077"/>
                  </a:cubicBezTo>
                  <a:cubicBezTo>
                    <a:pt x="46990" y="1361977"/>
                    <a:pt x="45720" y="1179097"/>
                    <a:pt x="45720" y="1051024"/>
                  </a:cubicBezTo>
                  <a:cubicBezTo>
                    <a:pt x="46990" y="1050932"/>
                    <a:pt x="48260" y="1050837"/>
                    <a:pt x="45720" y="1050739"/>
                  </a:cubicBezTo>
                  <a:lnTo>
                    <a:pt x="45720" y="1050678"/>
                  </a:lnTo>
                  <a:lnTo>
                    <a:pt x="48260" y="1050664"/>
                  </a:lnTo>
                  <a:lnTo>
                    <a:pt x="49530" y="1050513"/>
                  </a:lnTo>
                  <a:cubicBezTo>
                    <a:pt x="50800" y="1050516"/>
                    <a:pt x="53340" y="1050516"/>
                    <a:pt x="54610" y="1050527"/>
                  </a:cubicBezTo>
                  <a:lnTo>
                    <a:pt x="54610" y="1050558"/>
                  </a:lnTo>
                  <a:lnTo>
                    <a:pt x="54610" y="1050530"/>
                  </a:lnTo>
                  <a:cubicBezTo>
                    <a:pt x="55880" y="1050538"/>
                    <a:pt x="57150" y="1050549"/>
                    <a:pt x="57150" y="1050566"/>
                  </a:cubicBezTo>
                  <a:lnTo>
                    <a:pt x="57150" y="1049780"/>
                  </a:lnTo>
                  <a:cubicBezTo>
                    <a:pt x="58420" y="1049785"/>
                    <a:pt x="59690" y="1049791"/>
                    <a:pt x="58420" y="1049810"/>
                  </a:cubicBezTo>
                  <a:cubicBezTo>
                    <a:pt x="69850" y="1049610"/>
                    <a:pt x="57150" y="1049526"/>
                    <a:pt x="57150" y="1049398"/>
                  </a:cubicBezTo>
                  <a:lnTo>
                    <a:pt x="57150" y="1049373"/>
                  </a:lnTo>
                  <a:cubicBezTo>
                    <a:pt x="57150" y="1049328"/>
                    <a:pt x="59690" y="1049280"/>
                    <a:pt x="63500" y="1049219"/>
                  </a:cubicBezTo>
                  <a:cubicBezTo>
                    <a:pt x="50800" y="1049183"/>
                    <a:pt x="64770" y="1048809"/>
                    <a:pt x="54610" y="1048636"/>
                  </a:cubicBezTo>
                  <a:lnTo>
                    <a:pt x="54610" y="1048575"/>
                  </a:lnTo>
                  <a:cubicBezTo>
                    <a:pt x="57150" y="1048564"/>
                    <a:pt x="58420" y="1048558"/>
                    <a:pt x="59690" y="1048566"/>
                  </a:cubicBezTo>
                  <a:cubicBezTo>
                    <a:pt x="62230" y="1048098"/>
                    <a:pt x="63500" y="1047579"/>
                    <a:pt x="66040" y="1047180"/>
                  </a:cubicBezTo>
                  <a:cubicBezTo>
                    <a:pt x="53340" y="1046840"/>
                    <a:pt x="71120" y="1046358"/>
                    <a:pt x="54610" y="1046068"/>
                  </a:cubicBezTo>
                  <a:cubicBezTo>
                    <a:pt x="58420" y="1045825"/>
                    <a:pt x="64770" y="1045435"/>
                    <a:pt x="58420" y="1045097"/>
                  </a:cubicBezTo>
                  <a:lnTo>
                    <a:pt x="60960" y="1045130"/>
                  </a:lnTo>
                  <a:cubicBezTo>
                    <a:pt x="59690" y="1044748"/>
                    <a:pt x="59690" y="1044274"/>
                    <a:pt x="48260" y="1044012"/>
                  </a:cubicBezTo>
                  <a:cubicBezTo>
                    <a:pt x="64770" y="1043901"/>
                    <a:pt x="60960" y="1043736"/>
                    <a:pt x="66040" y="1043571"/>
                  </a:cubicBezTo>
                  <a:cubicBezTo>
                    <a:pt x="58420" y="1043318"/>
                    <a:pt x="60960" y="1042805"/>
                    <a:pt x="53340" y="1042417"/>
                  </a:cubicBezTo>
                  <a:cubicBezTo>
                    <a:pt x="60960" y="1042358"/>
                    <a:pt x="50800" y="1042096"/>
                    <a:pt x="60960" y="1042077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71669" y="58420"/>
                    <a:pt x="1278971" y="72390"/>
                    <a:pt x="1511149" y="63500"/>
                  </a:cubicBezTo>
                  <a:lnTo>
                    <a:pt x="1524969" y="66040"/>
                  </a:lnTo>
                  <a:lnTo>
                    <a:pt x="1671462" y="62230"/>
                  </a:lnTo>
                  <a:cubicBezTo>
                    <a:pt x="1668698" y="64770"/>
                    <a:pt x="1663170" y="69850"/>
                    <a:pt x="1618945" y="69850"/>
                  </a:cubicBezTo>
                  <a:cubicBezTo>
                    <a:pt x="3404503" y="73660"/>
                    <a:pt x="5245341" y="55880"/>
                    <a:pt x="7077887" y="58420"/>
                  </a:cubicBezTo>
                  <a:lnTo>
                    <a:pt x="7008787" y="62230"/>
                  </a:lnTo>
                  <a:lnTo>
                    <a:pt x="7365345" y="55880"/>
                  </a:lnTo>
                  <a:cubicBezTo>
                    <a:pt x="7362581" y="57150"/>
                    <a:pt x="7345997" y="58420"/>
                    <a:pt x="7329413" y="59690"/>
                  </a:cubicBezTo>
                  <a:cubicBezTo>
                    <a:pt x="7785476" y="66040"/>
                    <a:pt x="8258124" y="55880"/>
                    <a:pt x="8700367" y="57150"/>
                  </a:cubicBezTo>
                  <a:cubicBezTo>
                    <a:pt x="8697603" y="58420"/>
                    <a:pt x="8631267" y="62230"/>
                    <a:pt x="8692075" y="64770"/>
                  </a:cubicBezTo>
                  <a:cubicBezTo>
                    <a:pt x="9020993" y="54610"/>
                    <a:pt x="9220003" y="77470"/>
                    <a:pt x="9383080" y="57150"/>
                  </a:cubicBezTo>
                  <a:cubicBezTo>
                    <a:pt x="9399665" y="58420"/>
                    <a:pt x="9407956" y="62230"/>
                    <a:pt x="9374788" y="64770"/>
                  </a:cubicBezTo>
                  <a:cubicBezTo>
                    <a:pt x="10289679" y="58420"/>
                    <a:pt x="10763521" y="58420"/>
                    <a:pt x="11186431" y="62230"/>
                  </a:cubicBezTo>
                  <a:cubicBezTo>
                    <a:pt x="11234691" y="59690"/>
                    <a:pt x="11285491" y="58420"/>
                    <a:pt x="11336291" y="55880"/>
                  </a:cubicBezTo>
                  <a:lnTo>
                    <a:pt x="11336291" y="20320"/>
                  </a:lnTo>
                  <a:cubicBezTo>
                    <a:pt x="11058161" y="19050"/>
                    <a:pt x="10778761" y="19050"/>
                    <a:pt x="10499361" y="17780"/>
                  </a:cubicBezTo>
                  <a:cubicBezTo>
                    <a:pt x="8714188" y="12700"/>
                    <a:pt x="7017079" y="0"/>
                    <a:pt x="5129252" y="24130"/>
                  </a:cubicBezTo>
                  <a:cubicBezTo>
                    <a:pt x="5132016" y="22860"/>
                    <a:pt x="5115432" y="21590"/>
                    <a:pt x="5165185" y="20320"/>
                  </a:cubicBezTo>
                  <a:cubicBezTo>
                    <a:pt x="4620672" y="24130"/>
                    <a:pt x="4125913" y="17780"/>
                    <a:pt x="3611805" y="21590"/>
                  </a:cubicBezTo>
                  <a:lnTo>
                    <a:pt x="3614569" y="20320"/>
                  </a:lnTo>
                  <a:cubicBezTo>
                    <a:pt x="2348647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042520"/>
                    <a:pt x="20320" y="1043530"/>
                  </a:cubicBezTo>
                  <a:cubicBezTo>
                    <a:pt x="26670" y="1044776"/>
                    <a:pt x="8890" y="1045984"/>
                    <a:pt x="13970" y="1047228"/>
                  </a:cubicBezTo>
                  <a:cubicBezTo>
                    <a:pt x="7620" y="1048179"/>
                    <a:pt x="21590" y="1049166"/>
                    <a:pt x="25400" y="1050145"/>
                  </a:cubicBezTo>
                  <a:cubicBezTo>
                    <a:pt x="20320" y="1050510"/>
                    <a:pt x="13970" y="1050887"/>
                    <a:pt x="15240" y="1105437"/>
                  </a:cubicBezTo>
                  <a:lnTo>
                    <a:pt x="19050" y="1092737"/>
                  </a:lnTo>
                  <a:cubicBezTo>
                    <a:pt x="13970" y="1142267"/>
                    <a:pt x="15240" y="1196877"/>
                    <a:pt x="19050" y="1248947"/>
                  </a:cubicBezTo>
                  <a:cubicBezTo>
                    <a:pt x="17780" y="1309907"/>
                    <a:pt x="17780" y="1372137"/>
                    <a:pt x="19050" y="1434367"/>
                  </a:cubicBezTo>
                  <a:cubicBezTo>
                    <a:pt x="19050" y="1435637"/>
                    <a:pt x="19050" y="1438177"/>
                    <a:pt x="17780" y="1439447"/>
                  </a:cubicBezTo>
                  <a:lnTo>
                    <a:pt x="16510" y="1426747"/>
                  </a:lnTo>
                  <a:cubicBezTo>
                    <a:pt x="12700" y="1450877"/>
                    <a:pt x="15240" y="1478817"/>
                    <a:pt x="19050" y="1506757"/>
                  </a:cubicBezTo>
                  <a:cubicBezTo>
                    <a:pt x="19050" y="1530887"/>
                    <a:pt x="20320" y="1553747"/>
                    <a:pt x="20320" y="1577877"/>
                  </a:cubicBezTo>
                  <a:lnTo>
                    <a:pt x="24130" y="1773457"/>
                  </a:lnTo>
                  <a:cubicBezTo>
                    <a:pt x="21590" y="1822987"/>
                    <a:pt x="34290" y="1946177"/>
                    <a:pt x="15240" y="1949987"/>
                  </a:cubicBezTo>
                  <a:cubicBezTo>
                    <a:pt x="15240" y="1906807"/>
                    <a:pt x="6350" y="2017297"/>
                    <a:pt x="1270" y="1920777"/>
                  </a:cubicBezTo>
                  <a:cubicBezTo>
                    <a:pt x="0" y="1932207"/>
                    <a:pt x="0" y="1960147"/>
                    <a:pt x="0" y="1989357"/>
                  </a:cubicBezTo>
                  <a:cubicBezTo>
                    <a:pt x="0" y="1998247"/>
                    <a:pt x="1270" y="2007137"/>
                    <a:pt x="1270" y="2014757"/>
                  </a:cubicBezTo>
                  <a:cubicBezTo>
                    <a:pt x="2540" y="2032537"/>
                    <a:pt x="5080" y="2045237"/>
                    <a:pt x="7620" y="2041427"/>
                  </a:cubicBezTo>
                  <a:cubicBezTo>
                    <a:pt x="17780" y="2051587"/>
                    <a:pt x="25400" y="2096037"/>
                    <a:pt x="33020" y="2035077"/>
                  </a:cubicBezTo>
                  <a:lnTo>
                    <a:pt x="60960" y="2035077"/>
                  </a:lnTo>
                  <a:cubicBezTo>
                    <a:pt x="91440" y="2035077"/>
                    <a:pt x="121920" y="2035077"/>
                    <a:pt x="152400" y="2036347"/>
                  </a:cubicBezTo>
                  <a:cubicBezTo>
                    <a:pt x="194310" y="2037617"/>
                    <a:pt x="234950" y="2038887"/>
                    <a:pt x="273050" y="2040157"/>
                  </a:cubicBezTo>
                  <a:cubicBezTo>
                    <a:pt x="991870" y="2066827"/>
                    <a:pt x="2464736" y="2050317"/>
                    <a:pt x="4029172" y="2033807"/>
                  </a:cubicBezTo>
                  <a:cubicBezTo>
                    <a:pt x="5355902" y="2042697"/>
                    <a:pt x="6682632" y="2022377"/>
                    <a:pt x="7973430" y="2035077"/>
                  </a:cubicBezTo>
                  <a:cubicBezTo>
                    <a:pt x="7260312" y="2037617"/>
                    <a:pt x="6555487" y="2042697"/>
                    <a:pt x="5820258" y="2046507"/>
                  </a:cubicBezTo>
                  <a:cubicBezTo>
                    <a:pt x="5836841" y="2045237"/>
                    <a:pt x="5845134" y="2043967"/>
                    <a:pt x="5861718" y="2042697"/>
                  </a:cubicBezTo>
                  <a:cubicBezTo>
                    <a:pt x="5806438" y="2045237"/>
                    <a:pt x="5745629" y="2049047"/>
                    <a:pt x="5682056" y="2047777"/>
                  </a:cubicBezTo>
                  <a:cubicBezTo>
                    <a:pt x="5665472" y="2046507"/>
                    <a:pt x="5698641" y="2045237"/>
                    <a:pt x="5720753" y="2043967"/>
                  </a:cubicBezTo>
                  <a:cubicBezTo>
                    <a:pt x="5477519" y="2033807"/>
                    <a:pt x="5010399" y="2050317"/>
                    <a:pt x="4858378" y="2042697"/>
                  </a:cubicBezTo>
                  <a:cubicBezTo>
                    <a:pt x="4789278" y="2043967"/>
                    <a:pt x="4758874" y="2047777"/>
                    <a:pt x="4797570" y="2051587"/>
                  </a:cubicBezTo>
                  <a:cubicBezTo>
                    <a:pt x="3902027" y="2054127"/>
                    <a:pt x="2942912" y="2056667"/>
                    <a:pt x="2028021" y="2064287"/>
                  </a:cubicBezTo>
                  <a:cubicBezTo>
                    <a:pt x="1983796" y="2063017"/>
                    <a:pt x="1975504" y="2060477"/>
                    <a:pt x="1989324" y="2056667"/>
                  </a:cubicBezTo>
                  <a:cubicBezTo>
                    <a:pt x="1209871" y="2073177"/>
                    <a:pt x="735330" y="2066827"/>
                    <a:pt x="368300" y="2064287"/>
                  </a:cubicBezTo>
                  <a:cubicBezTo>
                    <a:pt x="354330" y="2068097"/>
                    <a:pt x="405130" y="2069367"/>
                    <a:pt x="369570" y="2073177"/>
                  </a:cubicBezTo>
                  <a:cubicBezTo>
                    <a:pt x="487680" y="2078257"/>
                    <a:pt x="585470" y="2063017"/>
                    <a:pt x="692150" y="2070637"/>
                  </a:cubicBezTo>
                  <a:lnTo>
                    <a:pt x="678180" y="2074447"/>
                  </a:lnTo>
                  <a:cubicBezTo>
                    <a:pt x="755650" y="2076987"/>
                    <a:pt x="693420" y="2064287"/>
                    <a:pt x="774700" y="2069367"/>
                  </a:cubicBezTo>
                  <a:cubicBezTo>
                    <a:pt x="806450" y="2073177"/>
                    <a:pt x="767080" y="2074447"/>
                    <a:pt x="781050" y="2075717"/>
                  </a:cubicBezTo>
                  <a:cubicBezTo>
                    <a:pt x="946150" y="2074447"/>
                    <a:pt x="1226455" y="2078257"/>
                    <a:pt x="1566429" y="2068097"/>
                  </a:cubicBezTo>
                  <a:cubicBezTo>
                    <a:pt x="1649350" y="2076987"/>
                    <a:pt x="1953392" y="2068097"/>
                    <a:pt x="2086065" y="2076987"/>
                  </a:cubicBezTo>
                  <a:cubicBezTo>
                    <a:pt x="2180042" y="2073177"/>
                    <a:pt x="2271255" y="2074447"/>
                    <a:pt x="2307187" y="2068097"/>
                  </a:cubicBezTo>
                  <a:cubicBezTo>
                    <a:pt x="3567580" y="2073177"/>
                    <a:pt x="4855614" y="2064287"/>
                    <a:pt x="6146412" y="2064287"/>
                  </a:cubicBezTo>
                  <a:cubicBezTo>
                    <a:pt x="6751733" y="2046507"/>
                    <a:pt x="7473142" y="2068097"/>
                    <a:pt x="8191787" y="2061747"/>
                  </a:cubicBezTo>
                  <a:cubicBezTo>
                    <a:pt x="8197316" y="2061747"/>
                    <a:pt x="8194551" y="2063017"/>
                    <a:pt x="8191787" y="2063017"/>
                  </a:cubicBezTo>
                  <a:cubicBezTo>
                    <a:pt x="8426730" y="2059207"/>
                    <a:pt x="8766704" y="2056667"/>
                    <a:pt x="9045870" y="2059207"/>
                  </a:cubicBezTo>
                  <a:lnTo>
                    <a:pt x="9283576" y="2051587"/>
                  </a:lnTo>
                  <a:cubicBezTo>
                    <a:pt x="9817031" y="2056667"/>
                    <a:pt x="10356016" y="2059207"/>
                    <a:pt x="10611121" y="2059207"/>
                  </a:cubicBezTo>
                  <a:lnTo>
                    <a:pt x="11249931" y="2059207"/>
                  </a:lnTo>
                  <a:cubicBezTo>
                    <a:pt x="11246121" y="2060477"/>
                    <a:pt x="11234691" y="2061747"/>
                    <a:pt x="11210561" y="2063017"/>
                  </a:cubicBezTo>
                  <a:cubicBezTo>
                    <a:pt x="11229611" y="2064287"/>
                    <a:pt x="11302001" y="2064287"/>
                    <a:pt x="11337561" y="2060477"/>
                  </a:cubicBezTo>
                  <a:cubicBezTo>
                    <a:pt x="11342641" y="2060477"/>
                    <a:pt x="11347721" y="2059207"/>
                    <a:pt x="11351531" y="2059207"/>
                  </a:cubicBezTo>
                  <a:lnTo>
                    <a:pt x="11376931" y="2059207"/>
                  </a:lnTo>
                  <a:lnTo>
                    <a:pt x="11376931" y="2043967"/>
                  </a:lnTo>
                  <a:cubicBezTo>
                    <a:pt x="11384551" y="2040157"/>
                    <a:pt x="11370581" y="2041427"/>
                    <a:pt x="11376931" y="2033807"/>
                  </a:cubicBezTo>
                  <a:lnTo>
                    <a:pt x="11376931" y="1727737"/>
                  </a:lnTo>
                  <a:cubicBezTo>
                    <a:pt x="11382011" y="1746787"/>
                    <a:pt x="11374391" y="1810287"/>
                    <a:pt x="11383281" y="1801397"/>
                  </a:cubicBezTo>
                  <a:cubicBezTo>
                    <a:pt x="11387091" y="1756947"/>
                    <a:pt x="11380741" y="1737897"/>
                    <a:pt x="11376931" y="1727737"/>
                  </a:cubicBezTo>
                  <a:cubicBezTo>
                    <a:pt x="11376931" y="1546127"/>
                    <a:pt x="11378201" y="1363247"/>
                    <a:pt x="11378201" y="1181637"/>
                  </a:cubicBezTo>
                  <a:cubicBezTo>
                    <a:pt x="11379471" y="1066067"/>
                    <a:pt x="11379471" y="1050926"/>
                    <a:pt x="11380741" y="1050678"/>
                  </a:cubicBezTo>
                  <a:cubicBezTo>
                    <a:pt x="11387091" y="1120677"/>
                    <a:pt x="11382011" y="1408967"/>
                    <a:pt x="11380741" y="1692177"/>
                  </a:cubicBezTo>
                  <a:cubicBezTo>
                    <a:pt x="11384551" y="1706147"/>
                    <a:pt x="11385821" y="1655347"/>
                    <a:pt x="11389631" y="1690907"/>
                  </a:cubicBezTo>
                  <a:cubicBezTo>
                    <a:pt x="11394711" y="1572797"/>
                    <a:pt x="11379471" y="1475007"/>
                    <a:pt x="11387091" y="1368327"/>
                  </a:cubicBezTo>
                  <a:lnTo>
                    <a:pt x="11390901" y="1382297"/>
                  </a:lnTo>
                  <a:cubicBezTo>
                    <a:pt x="11393441" y="1304827"/>
                    <a:pt x="11380741" y="1367057"/>
                    <a:pt x="11385821" y="1285777"/>
                  </a:cubicBezTo>
                  <a:cubicBezTo>
                    <a:pt x="11390901" y="1256567"/>
                    <a:pt x="11392171" y="1297207"/>
                    <a:pt x="11393441" y="1281967"/>
                  </a:cubicBezTo>
                  <a:close/>
                  <a:moveTo>
                    <a:pt x="10921001" y="2032537"/>
                  </a:moveTo>
                  <a:lnTo>
                    <a:pt x="10948941" y="2032537"/>
                  </a:lnTo>
                  <a:cubicBezTo>
                    <a:pt x="10942591" y="2031267"/>
                    <a:pt x="10933701" y="2031267"/>
                    <a:pt x="10921001" y="2032537"/>
                  </a:cubicBezTo>
                  <a:close/>
                </a:path>
              </a:pathLst>
            </a:custGeom>
            <a:solidFill>
              <a:srgbClr val="8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594636" y="7663758"/>
            <a:ext cx="1538817" cy="252523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0" y="273055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6F3E4"/>
                </a:solidFill>
                <a:latin typeface="Belleza"/>
              </a:rPr>
              <a:t>Is the data biased?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5010" y="6101423"/>
            <a:ext cx="9947115" cy="156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87"/>
              </a:lnSpc>
            </a:pPr>
            <a:r>
              <a:rPr lang="en-US" sz="2990" dirty="0">
                <a:solidFill>
                  <a:srgbClr val="000000"/>
                </a:solidFill>
                <a:latin typeface="Open Sans"/>
              </a:rPr>
              <a:t>Nearly 85% of the restaurants in the dataset are located in New Delhi, Gurgaon, Noida and Faridabad (NCR). So we would only be going ahead with 4 cities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926</Words>
  <Application>Microsoft Macintosh PowerPoint</Application>
  <PresentationFormat>Custom</PresentationFormat>
  <Paragraphs>73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Calibri</vt:lpstr>
      <vt:lpstr>Arimo</vt:lpstr>
      <vt:lpstr>Abhaya Libre Regular Bold</vt:lpstr>
      <vt:lpstr>Forum</vt:lpstr>
      <vt:lpstr>Arial</vt:lpstr>
      <vt:lpstr>Abhaya Libre Regular</vt:lpstr>
      <vt:lpstr>Belleza</vt:lpstr>
      <vt:lpstr>Open Sans Light</vt:lpstr>
      <vt:lpstr>Open Sans Bold</vt:lpstr>
      <vt:lpstr>Lemon Tuesday</vt:lpstr>
      <vt:lpstr>Open Sans </vt:lpstr>
      <vt:lpstr>Open Sans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</dc:title>
  <dc:creator>Anshika Jain</dc:creator>
  <cp:lastModifiedBy>Alate, Ruchita</cp:lastModifiedBy>
  <cp:revision>30</cp:revision>
  <dcterms:created xsi:type="dcterms:W3CDTF">2006-08-16T00:00:00Z</dcterms:created>
  <dcterms:modified xsi:type="dcterms:W3CDTF">2024-10-20T19:47:34Z</dcterms:modified>
  <dc:identifier>DAExZBNbng0</dc:identifier>
</cp:coreProperties>
</file>